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74" r:id="rId4"/>
    <p:sldId id="262" r:id="rId5"/>
    <p:sldId id="263" r:id="rId6"/>
    <p:sldId id="27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Agenda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Co nowego u naszego Króla?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5886481C-AD26-4141-A67C-F277B264E2CE}">
      <dgm:prSet phldrT="[Tekst]"/>
      <dgm:spPr/>
      <dgm:t>
        <a:bodyPr/>
        <a:lstStyle/>
        <a:p>
          <a:r>
            <a:rPr lang="pl-PL" dirty="0" smtClean="0"/>
            <a:t>Demo, demo, demo</a:t>
          </a:r>
          <a:endParaRPr lang="pl-PL" dirty="0"/>
        </a:p>
      </dgm:t>
    </dgm:pt>
    <dgm:pt modelId="{3F09D7EA-BD8B-45E9-B195-971DEDA8A427}" type="parTrans" cxnId="{9A9EE57B-B445-427B-9A3D-87CF4407886F}">
      <dgm:prSet/>
      <dgm:spPr/>
      <dgm:t>
        <a:bodyPr/>
        <a:lstStyle/>
        <a:p>
          <a:endParaRPr lang="pl-PL"/>
        </a:p>
      </dgm:t>
    </dgm:pt>
    <dgm:pt modelId="{94DC06C1-D370-4419-A1B1-573DDF4B0381}" type="sibTrans" cxnId="{9A9EE57B-B445-427B-9A3D-87CF4407886F}">
      <dgm:prSet/>
      <dgm:spPr/>
      <dgm:t>
        <a:bodyPr/>
        <a:lstStyle/>
        <a:p>
          <a:endParaRPr lang="pl-PL"/>
        </a:p>
      </dgm:t>
    </dgm:pt>
    <dgm:pt modelId="{520EC791-9474-4D64-820D-2C49DA3116FD}">
      <dgm:prSet phldrT="[Tekst]"/>
      <dgm:spPr/>
      <dgm:t>
        <a:bodyPr/>
        <a:lstStyle/>
        <a:p>
          <a:r>
            <a:rPr lang="pl-PL" dirty="0" smtClean="0"/>
            <a:t>Czy o czymś zapomniano?</a:t>
          </a:r>
          <a:endParaRPr lang="pl-PL" dirty="0"/>
        </a:p>
      </dgm:t>
    </dgm:pt>
    <dgm:pt modelId="{8EC5DC74-8EBB-4771-9B38-EE4D7629697C}" type="parTrans" cxnId="{F4DA2EC8-5342-4958-870B-5414DEE31FEE}">
      <dgm:prSet/>
      <dgm:spPr/>
      <dgm:t>
        <a:bodyPr/>
        <a:lstStyle/>
        <a:p>
          <a:endParaRPr lang="pl-PL"/>
        </a:p>
      </dgm:t>
    </dgm:pt>
    <dgm:pt modelId="{02804C08-9F83-46E1-8182-7C1D0EA98DFC}" type="sibTrans" cxnId="{F4DA2EC8-5342-4958-870B-5414DEE31FEE}">
      <dgm:prSet/>
      <dgm:spPr/>
      <dgm:t>
        <a:bodyPr/>
        <a:lstStyle/>
        <a:p>
          <a:endParaRPr lang="pl-PL"/>
        </a:p>
      </dgm:t>
    </dgm:pt>
    <dgm:pt modelId="{A73B9DB7-5DBF-44DE-BCFA-68848B7D3F2C}">
      <dgm:prSet phldrT="[Tekst]"/>
      <dgm:spPr/>
      <dgm:t>
        <a:bodyPr/>
        <a:lstStyle/>
        <a:p>
          <a:r>
            <a:rPr lang="pl-PL" dirty="0" smtClean="0"/>
            <a:t>O mnie</a:t>
          </a:r>
          <a:endParaRPr lang="pl-PL" dirty="0"/>
        </a:p>
      </dgm:t>
    </dgm:pt>
    <dgm:pt modelId="{5F2E5B2D-FFC6-4372-AD2F-37F0A9DDA50B}" type="parTrans" cxnId="{9AC10D5C-943C-45E4-85A0-E30156EFFC09}">
      <dgm:prSet/>
      <dgm:spPr/>
      <dgm:t>
        <a:bodyPr/>
        <a:lstStyle/>
        <a:p>
          <a:endParaRPr lang="pl-PL"/>
        </a:p>
      </dgm:t>
    </dgm:pt>
    <dgm:pt modelId="{C6DA86E7-0343-416F-9BF0-3A6776C08B23}" type="sibTrans" cxnId="{9AC10D5C-943C-45E4-85A0-E30156EFFC09}">
      <dgm:prSet/>
      <dgm:spPr/>
      <dgm:t>
        <a:bodyPr/>
        <a:lstStyle/>
        <a:p>
          <a:endParaRPr lang="pl-PL"/>
        </a:p>
      </dgm:t>
    </dgm:pt>
    <dgm:pt modelId="{982ED8F9-85A3-4AE7-9E01-32E095855A83}">
      <dgm:prSet phldrT="[Tekst]"/>
      <dgm:spPr/>
      <dgm:t>
        <a:bodyPr/>
        <a:lstStyle/>
        <a:p>
          <a:r>
            <a:rPr lang="pl-PL" dirty="0" smtClean="0"/>
            <a:t>Trener, konsultant, wykładowca</a:t>
          </a:r>
          <a:endParaRPr lang="pl-PL" dirty="0"/>
        </a:p>
      </dgm:t>
    </dgm:pt>
    <dgm:pt modelId="{3AD30EF5-AF65-4A26-A467-083BB7070E17}" type="parTrans" cxnId="{0975DCC6-F1A2-4BE1-8101-C7C07ECBDD10}">
      <dgm:prSet/>
      <dgm:spPr/>
      <dgm:t>
        <a:bodyPr/>
        <a:lstStyle/>
        <a:p>
          <a:endParaRPr lang="pl-PL"/>
        </a:p>
      </dgm:t>
    </dgm:pt>
    <dgm:pt modelId="{65A3DAF6-30C8-4F0F-8E5C-4E7B3A107BE9}" type="sibTrans" cxnId="{0975DCC6-F1A2-4BE1-8101-C7C07ECBDD10}">
      <dgm:prSet/>
      <dgm:spPr/>
      <dgm:t>
        <a:bodyPr/>
        <a:lstStyle/>
        <a:p>
          <a:endParaRPr lang="pl-PL"/>
        </a:p>
      </dgm:t>
    </dgm:pt>
    <dgm:pt modelId="{F747D218-13D2-4E2B-B228-0064BCAAD108}">
      <dgm:prSet phldrT="[Tekst]"/>
      <dgm:spPr/>
      <dgm:t>
        <a:bodyPr/>
        <a:lstStyle/>
        <a:p>
          <a:r>
            <a:rPr lang="pl-PL" dirty="0" smtClean="0"/>
            <a:t>SQL Server MVP od 2010</a:t>
          </a:r>
          <a:endParaRPr lang="pl-PL" dirty="0"/>
        </a:p>
      </dgm:t>
    </dgm:pt>
    <dgm:pt modelId="{9B68E019-82F6-4273-8CF4-DABD5DAEE6CD}" type="parTrans" cxnId="{364C14E0-25E9-4D9B-A955-3478D5A91937}">
      <dgm:prSet/>
      <dgm:spPr/>
      <dgm:t>
        <a:bodyPr/>
        <a:lstStyle/>
        <a:p>
          <a:endParaRPr lang="pl-PL"/>
        </a:p>
      </dgm:t>
    </dgm:pt>
    <dgm:pt modelId="{E2AD9B13-21F8-44FD-A105-74AFFC77779D}" type="sibTrans" cxnId="{364C14E0-25E9-4D9B-A955-3478D5A91937}">
      <dgm:prSet/>
      <dgm:spPr/>
      <dgm:t>
        <a:bodyPr/>
        <a:lstStyle/>
        <a:p>
          <a:endParaRPr lang="pl-PL"/>
        </a:p>
      </dgm:t>
    </dgm:pt>
    <dgm:pt modelId="{078F2850-A497-4342-B957-072947B7BAB7}">
      <dgm:prSet phldrT="[Tekst]"/>
      <dgm:spPr/>
      <dgm:t>
        <a:bodyPr/>
        <a:lstStyle/>
        <a:p>
          <a:r>
            <a:rPr lang="pl-PL" dirty="0" smtClean="0"/>
            <a:t>Lider </a:t>
          </a:r>
          <a:r>
            <a:rPr lang="pl-PL" dirty="0" err="1" smtClean="0"/>
            <a:t>Polish</a:t>
          </a:r>
          <a:r>
            <a:rPr lang="pl-PL" dirty="0" smtClean="0"/>
            <a:t> SQL Server User </a:t>
          </a:r>
          <a:r>
            <a:rPr lang="pl-PL" dirty="0" err="1" smtClean="0"/>
            <a:t>Group</a:t>
          </a:r>
          <a:endParaRPr lang="pl-PL" dirty="0"/>
        </a:p>
      </dgm:t>
    </dgm:pt>
    <dgm:pt modelId="{59658F20-CBB6-459E-95A4-B7A2BDBFC206}" type="parTrans" cxnId="{EE689E3C-A259-4E49-8EBB-87C20785EC3B}">
      <dgm:prSet/>
      <dgm:spPr/>
      <dgm:t>
        <a:bodyPr/>
        <a:lstStyle/>
        <a:p>
          <a:endParaRPr lang="pl-PL"/>
        </a:p>
      </dgm:t>
    </dgm:pt>
    <dgm:pt modelId="{D85E4DA2-C954-4DDE-A5D0-E5099EE42D6E}" type="sibTrans" cxnId="{EE689E3C-A259-4E49-8EBB-87C20785EC3B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2"/>
      <dgm:spPr/>
    </dgm:pt>
    <dgm:pt modelId="{A491C137-25AA-4E80-920E-428EA194F79A}" type="pres">
      <dgm:prSet presAssocID="{73E18CC2-A9B3-4FAA-BDC7-F02BEDEB75B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7941C7-C598-4BC2-9023-32034F85A38B}" type="pres">
      <dgm:prSet presAssocID="{1DB956DB-32B2-4FD5-96F2-C9D03FEB3CDE}" presName="spaceBetweenRectangles" presStyleCnt="0"/>
      <dgm:spPr/>
    </dgm:pt>
    <dgm:pt modelId="{A23445E1-EF7D-485D-8120-D01DB5E67247}" type="pres">
      <dgm:prSet presAssocID="{A73B9DB7-5DBF-44DE-BCFA-68848B7D3F2C}" presName="parentLin" presStyleCnt="0"/>
      <dgm:spPr/>
    </dgm:pt>
    <dgm:pt modelId="{5F8C3636-8C8D-4E22-94B7-9AEEF9B564B5}" type="pres">
      <dgm:prSet presAssocID="{A73B9DB7-5DBF-44DE-BCFA-68848B7D3F2C}" presName="parentLeftMargin" presStyleLbl="node1" presStyleIdx="0" presStyleCnt="2"/>
      <dgm:spPr/>
    </dgm:pt>
    <dgm:pt modelId="{9B66F927-B6A0-4714-A3EC-91A885B457E1}" type="pres">
      <dgm:prSet presAssocID="{A73B9DB7-5DBF-44DE-BCFA-68848B7D3F2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D984113-2497-4653-B387-563A57EC1681}" type="pres">
      <dgm:prSet presAssocID="{A73B9DB7-5DBF-44DE-BCFA-68848B7D3F2C}" presName="negativeSpace" presStyleCnt="0"/>
      <dgm:spPr/>
    </dgm:pt>
    <dgm:pt modelId="{3C7C4738-ED56-49F5-B499-36922658400A}" type="pres">
      <dgm:prSet presAssocID="{A73B9DB7-5DBF-44DE-BCFA-68848B7D3F2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044E436-F329-4D29-9F21-4038A12851A5}" type="presOf" srcId="{520EC791-9474-4D64-820D-2C49DA3116FD}" destId="{70F16AA1-9A78-4092-818F-5578F81408A9}" srcOrd="0" destOrd="2" presId="urn:microsoft.com/office/officeart/2005/8/layout/list1"/>
    <dgm:cxn modelId="{B03BA784-E1F2-41E5-B59F-13E665A516B9}" type="presOf" srcId="{A73B9DB7-5DBF-44DE-BCFA-68848B7D3F2C}" destId="{5F8C3636-8C8D-4E22-94B7-9AEEF9B564B5}" srcOrd="0" destOrd="0" presId="urn:microsoft.com/office/officeart/2005/8/layout/list1"/>
    <dgm:cxn modelId="{EE73B457-F037-4BF3-9121-224A1D1F6DD3}" type="presOf" srcId="{F747D218-13D2-4E2B-B228-0064BCAAD108}" destId="{3C7C4738-ED56-49F5-B499-36922658400A}" srcOrd="0" destOrd="1" presId="urn:microsoft.com/office/officeart/2005/8/layout/list1"/>
    <dgm:cxn modelId="{F4EA5A01-8880-4A48-BEC1-A1F606551CB1}" type="presOf" srcId="{078F2850-A497-4342-B957-072947B7BAB7}" destId="{3C7C4738-ED56-49F5-B499-36922658400A}" srcOrd="0" destOrd="2" presId="urn:microsoft.com/office/officeart/2005/8/layout/list1"/>
    <dgm:cxn modelId="{9A9EE57B-B445-427B-9A3D-87CF4407886F}" srcId="{73E18CC2-A9B3-4FAA-BDC7-F02BEDEB75B9}" destId="{5886481C-AD26-4141-A67C-F277B264E2CE}" srcOrd="1" destOrd="0" parTransId="{3F09D7EA-BD8B-45E9-B195-971DEDA8A427}" sibTransId="{94DC06C1-D370-4419-A1B1-573DDF4B0381}"/>
    <dgm:cxn modelId="{306E7EA5-D024-4626-B62E-97D325242515}" type="presOf" srcId="{D6D05568-48C7-4CF2-886E-6981FFAE8D6E}" destId="{E2658E27-AF1B-4B66-A102-C0E78A52D1DC}" srcOrd="0" destOrd="0" presId="urn:microsoft.com/office/officeart/2005/8/layout/list1"/>
    <dgm:cxn modelId="{2417EBA3-4A77-4B3A-B9DF-9496ED1681F3}" type="presOf" srcId="{73E18CC2-A9B3-4FAA-BDC7-F02BEDEB75B9}" destId="{A491C137-25AA-4E80-920E-428EA194F79A}" srcOrd="1" destOrd="0" presId="urn:microsoft.com/office/officeart/2005/8/layout/list1"/>
    <dgm:cxn modelId="{364C14E0-25E9-4D9B-A955-3478D5A91937}" srcId="{A73B9DB7-5DBF-44DE-BCFA-68848B7D3F2C}" destId="{F747D218-13D2-4E2B-B228-0064BCAAD108}" srcOrd="1" destOrd="0" parTransId="{9B68E019-82F6-4273-8CF4-DABD5DAEE6CD}" sibTransId="{E2AD9B13-21F8-44FD-A105-74AFFC77779D}"/>
    <dgm:cxn modelId="{0D881F6D-EC85-4470-841D-F959186081A2}" type="presOf" srcId="{73E18CC2-A9B3-4FAA-BDC7-F02BEDEB75B9}" destId="{47A9EB11-A44F-4810-ADFA-159E79FC07C0}" srcOrd="0" destOrd="0" presId="urn:microsoft.com/office/officeart/2005/8/layout/list1"/>
    <dgm:cxn modelId="{AB503055-FC67-4303-AC52-0153FC85D899}" type="presOf" srcId="{5886481C-AD26-4141-A67C-F277B264E2CE}" destId="{70F16AA1-9A78-4092-818F-5578F81408A9}" srcOrd="0" destOrd="1" presId="urn:microsoft.com/office/officeart/2005/8/layout/list1"/>
    <dgm:cxn modelId="{F4DA2EC8-5342-4958-870B-5414DEE31FEE}" srcId="{73E18CC2-A9B3-4FAA-BDC7-F02BEDEB75B9}" destId="{520EC791-9474-4D64-820D-2C49DA3116FD}" srcOrd="2" destOrd="0" parTransId="{8EC5DC74-8EBB-4771-9B38-EE4D7629697C}" sibTransId="{02804C08-9F83-46E1-8182-7C1D0EA98DFC}"/>
    <dgm:cxn modelId="{EE689E3C-A259-4E49-8EBB-87C20785EC3B}" srcId="{A73B9DB7-5DBF-44DE-BCFA-68848B7D3F2C}" destId="{078F2850-A497-4342-B957-072947B7BAB7}" srcOrd="2" destOrd="0" parTransId="{59658F20-CBB6-459E-95A4-B7A2BDBFC206}" sibTransId="{D85E4DA2-C954-4DDE-A5D0-E5099EE42D6E}"/>
    <dgm:cxn modelId="{88AC46D9-794C-453D-B49D-D34A9781B504}" type="presOf" srcId="{A73B9DB7-5DBF-44DE-BCFA-68848B7D3F2C}" destId="{9B66F927-B6A0-4714-A3EC-91A885B457E1}" srcOrd="1" destOrd="0" presId="urn:microsoft.com/office/officeart/2005/8/layout/list1"/>
    <dgm:cxn modelId="{0975DCC6-F1A2-4BE1-8101-C7C07ECBDD10}" srcId="{A73B9DB7-5DBF-44DE-BCFA-68848B7D3F2C}" destId="{982ED8F9-85A3-4AE7-9E01-32E095855A83}" srcOrd="0" destOrd="0" parTransId="{3AD30EF5-AF65-4A26-A467-083BB7070E17}" sibTransId="{65A3DAF6-30C8-4F0F-8E5C-4E7B3A107BE9}"/>
    <dgm:cxn modelId="{9AC10D5C-943C-45E4-85A0-E30156EFFC09}" srcId="{D6D05568-48C7-4CF2-886E-6981FFAE8D6E}" destId="{A73B9DB7-5DBF-44DE-BCFA-68848B7D3F2C}" srcOrd="1" destOrd="0" parTransId="{5F2E5B2D-FFC6-4372-AD2F-37F0A9DDA50B}" sibTransId="{C6DA86E7-0343-416F-9BF0-3A6776C08B23}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EA0CD053-6C0A-4336-95AD-AD5B791641FA}" type="presOf" srcId="{A01860DF-8166-44F3-9DC1-CC6A98F76CFF}" destId="{70F16AA1-9A78-4092-818F-5578F81408A9}" srcOrd="0" destOrd="0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6276C694-4184-40A8-A07C-B53435CDF62C}" type="presOf" srcId="{982ED8F9-85A3-4AE7-9E01-32E095855A83}" destId="{3C7C4738-ED56-49F5-B499-36922658400A}" srcOrd="0" destOrd="0" presId="urn:microsoft.com/office/officeart/2005/8/layout/list1"/>
    <dgm:cxn modelId="{A877D1F2-5953-491C-B780-A902381395F3}" type="presParOf" srcId="{E2658E27-AF1B-4B66-A102-C0E78A52D1DC}" destId="{208EF566-3762-44A2-A68E-AF34A452D48D}" srcOrd="0" destOrd="0" presId="urn:microsoft.com/office/officeart/2005/8/layout/list1"/>
    <dgm:cxn modelId="{91DE23E3-86FA-460D-918D-A3C943936B8A}" type="presParOf" srcId="{208EF566-3762-44A2-A68E-AF34A452D48D}" destId="{47A9EB11-A44F-4810-ADFA-159E79FC07C0}" srcOrd="0" destOrd="0" presId="urn:microsoft.com/office/officeart/2005/8/layout/list1"/>
    <dgm:cxn modelId="{746B03B4-E3C9-4D0D-91E8-E600A6698667}" type="presParOf" srcId="{208EF566-3762-44A2-A68E-AF34A452D48D}" destId="{A491C137-25AA-4E80-920E-428EA194F79A}" srcOrd="1" destOrd="0" presId="urn:microsoft.com/office/officeart/2005/8/layout/list1"/>
    <dgm:cxn modelId="{12595AF6-340F-49B6-8613-E240ECF17273}" type="presParOf" srcId="{E2658E27-AF1B-4B66-A102-C0E78A52D1DC}" destId="{F235D25B-F2E3-4693-922F-EAA3D00BD691}" srcOrd="1" destOrd="0" presId="urn:microsoft.com/office/officeart/2005/8/layout/list1"/>
    <dgm:cxn modelId="{07FD6543-1430-4A06-AB32-095C1D46DB66}" type="presParOf" srcId="{E2658E27-AF1B-4B66-A102-C0E78A52D1DC}" destId="{70F16AA1-9A78-4092-818F-5578F81408A9}" srcOrd="2" destOrd="0" presId="urn:microsoft.com/office/officeart/2005/8/layout/list1"/>
    <dgm:cxn modelId="{07D7680A-7C51-474A-ACC7-B70FFFC1C4C3}" type="presParOf" srcId="{E2658E27-AF1B-4B66-A102-C0E78A52D1DC}" destId="{CA7941C7-C598-4BC2-9023-32034F85A38B}" srcOrd="3" destOrd="0" presId="urn:microsoft.com/office/officeart/2005/8/layout/list1"/>
    <dgm:cxn modelId="{1562BC2B-5A2D-4C74-8B9D-BE6BB62EB88B}" type="presParOf" srcId="{E2658E27-AF1B-4B66-A102-C0E78A52D1DC}" destId="{A23445E1-EF7D-485D-8120-D01DB5E67247}" srcOrd="4" destOrd="0" presId="urn:microsoft.com/office/officeart/2005/8/layout/list1"/>
    <dgm:cxn modelId="{89E064A6-23FB-4E62-9D4E-8C7B0C063EFD}" type="presParOf" srcId="{A23445E1-EF7D-485D-8120-D01DB5E67247}" destId="{5F8C3636-8C8D-4E22-94B7-9AEEF9B564B5}" srcOrd="0" destOrd="0" presId="urn:microsoft.com/office/officeart/2005/8/layout/list1"/>
    <dgm:cxn modelId="{69367DC5-2030-4867-A69C-FFAE36E271FA}" type="presParOf" srcId="{A23445E1-EF7D-485D-8120-D01DB5E67247}" destId="{9B66F927-B6A0-4714-A3EC-91A885B457E1}" srcOrd="1" destOrd="0" presId="urn:microsoft.com/office/officeart/2005/8/layout/list1"/>
    <dgm:cxn modelId="{33A1BF3F-3D85-41BC-8E56-32B4A542C39A}" type="presParOf" srcId="{E2658E27-AF1B-4B66-A102-C0E78A52D1DC}" destId="{2D984113-2497-4653-B387-563A57EC1681}" srcOrd="5" destOrd="0" presId="urn:microsoft.com/office/officeart/2005/8/layout/list1"/>
    <dgm:cxn modelId="{A1FBD16F-9065-4A27-97B5-EFFE078CB535}" type="presParOf" srcId="{E2658E27-AF1B-4B66-A102-C0E78A52D1DC}" destId="{3C7C4738-ED56-49F5-B499-36922658400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Aplikacje Office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Dodatkowe moduły, narzędzia, kreatory, szablony dostępne w Office </a:t>
          </a:r>
          <a:r>
            <a:rPr lang="pl-PL" dirty="0" err="1" smtClean="0"/>
            <a:t>Store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C335ED00-A78E-424D-A210-710C2722F59B}">
      <dgm:prSet phldrT="[Tekst]"/>
      <dgm:spPr/>
      <dgm:t>
        <a:bodyPr/>
        <a:lstStyle/>
        <a:p>
          <a:r>
            <a:rPr lang="pl-PL" dirty="0" smtClean="0"/>
            <a:t>Narzędzia darmowe i płatne</a:t>
          </a:r>
          <a:endParaRPr lang="pl-PL" dirty="0"/>
        </a:p>
      </dgm:t>
    </dgm:pt>
    <dgm:pt modelId="{AF57155E-F7E9-4726-8421-352610BC4C0F}" type="parTrans" cxnId="{B9199958-28DC-44C1-A4AB-50496E1CDF32}">
      <dgm:prSet/>
      <dgm:spPr/>
      <dgm:t>
        <a:bodyPr/>
        <a:lstStyle/>
        <a:p>
          <a:endParaRPr lang="pl-PL"/>
        </a:p>
      </dgm:t>
    </dgm:pt>
    <dgm:pt modelId="{3B53E3E8-AFAF-4268-A5BC-54CF47E8DBE3}" type="sibTrans" cxnId="{B9199958-28DC-44C1-A4AB-50496E1CDF32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DF7B6DA-BD0A-40FE-B7D2-9150A898B326}" type="presOf" srcId="{3FA26151-64BC-48B7-A345-6EAADDD57D96}" destId="{70F16AA1-9A78-4092-818F-5578F81408A9}" srcOrd="0" destOrd="2" presId="urn:microsoft.com/office/officeart/2005/8/layout/list1"/>
    <dgm:cxn modelId="{68B06EC5-51BD-4DB1-AC12-166E2649B108}" type="presOf" srcId="{73E18CC2-A9B3-4FAA-BDC7-F02BEDEB75B9}" destId="{47A9EB11-A44F-4810-ADFA-159E79FC07C0}" srcOrd="0" destOrd="0" presId="urn:microsoft.com/office/officeart/2005/8/layout/list1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5662E313-FF95-4BDB-960C-F70DF1BE9016}" type="presOf" srcId="{A01860DF-8166-44F3-9DC1-CC6A98F76CFF}" destId="{70F16AA1-9A78-4092-818F-5578F81408A9}" srcOrd="0" destOrd="0" presId="urn:microsoft.com/office/officeart/2005/8/layout/list1"/>
    <dgm:cxn modelId="{08E7C68B-BEE3-40CC-B5C8-DBF764E5FD5F}" type="presOf" srcId="{C335ED00-A78E-424D-A210-710C2722F59B}" destId="{70F16AA1-9A78-4092-818F-5578F81408A9}" srcOrd="0" destOrd="1" presId="urn:microsoft.com/office/officeart/2005/8/layout/list1"/>
    <dgm:cxn modelId="{10240E6C-956E-40B3-8F24-C9173D1E57D2}" type="presOf" srcId="{73E18CC2-A9B3-4FAA-BDC7-F02BEDEB75B9}" destId="{A491C137-25AA-4E80-920E-428EA194F79A}" srcOrd="1" destOrd="0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B9199958-28DC-44C1-A4AB-50496E1CDF32}" srcId="{73E18CC2-A9B3-4FAA-BDC7-F02BEDEB75B9}" destId="{C335ED00-A78E-424D-A210-710C2722F59B}" srcOrd="1" destOrd="0" parTransId="{AF57155E-F7E9-4726-8421-352610BC4C0F}" sibTransId="{3B53E3E8-AFAF-4268-A5BC-54CF47E8DBE3}"/>
    <dgm:cxn modelId="{D7534D7C-A93D-4426-AFF0-864CFE74F609}" type="presOf" srcId="{D6D05568-48C7-4CF2-886E-6981FFAE8D6E}" destId="{E2658E27-AF1B-4B66-A102-C0E78A52D1DC}" srcOrd="0" destOrd="0" presId="urn:microsoft.com/office/officeart/2005/8/layout/list1"/>
    <dgm:cxn modelId="{4697D6CC-1453-4694-BFD2-B1CBC860F03D}" type="presParOf" srcId="{E2658E27-AF1B-4B66-A102-C0E78A52D1DC}" destId="{208EF566-3762-44A2-A68E-AF34A452D48D}" srcOrd="0" destOrd="0" presId="urn:microsoft.com/office/officeart/2005/8/layout/list1"/>
    <dgm:cxn modelId="{CD6DD0EC-1C0D-4879-B709-97FDB6686D2B}" type="presParOf" srcId="{208EF566-3762-44A2-A68E-AF34A452D48D}" destId="{47A9EB11-A44F-4810-ADFA-159E79FC07C0}" srcOrd="0" destOrd="0" presId="urn:microsoft.com/office/officeart/2005/8/layout/list1"/>
    <dgm:cxn modelId="{B743DFBF-BA40-4AD6-A4B8-B58761FE41D3}" type="presParOf" srcId="{208EF566-3762-44A2-A68E-AF34A452D48D}" destId="{A491C137-25AA-4E80-920E-428EA194F79A}" srcOrd="1" destOrd="0" presId="urn:microsoft.com/office/officeart/2005/8/layout/list1"/>
    <dgm:cxn modelId="{DAFAEF7B-53C6-4B15-B7D7-8ED5E0358837}" type="presParOf" srcId="{E2658E27-AF1B-4B66-A102-C0E78A52D1DC}" destId="{F235D25B-F2E3-4693-922F-EAA3D00BD691}" srcOrd="1" destOrd="0" presId="urn:microsoft.com/office/officeart/2005/8/layout/list1"/>
    <dgm:cxn modelId="{73682AF3-3150-40DB-961F-3241EFBF68B4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err="1" smtClean="0"/>
            <a:t>PowerPivot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Standardowo zainstalowany i uruchomiony dodatek COM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A2F8091D-DF72-4E72-9E32-BFCDC642018E}">
      <dgm:prSet phldrT="[Tekst]"/>
      <dgm:spPr/>
      <dgm:t>
        <a:bodyPr/>
        <a:lstStyle/>
        <a:p>
          <a:r>
            <a:rPr lang="pl-PL" dirty="0" smtClean="0"/>
            <a:t>Tworzenie modeli danych (dostępna opcja połączenia z modelem tabelarycznym SSAS)</a:t>
          </a:r>
          <a:endParaRPr lang="pl-PL" dirty="0"/>
        </a:p>
      </dgm:t>
    </dgm:pt>
    <dgm:pt modelId="{A20F0588-9A45-4FB3-9770-042E65B06821}" type="parTrans" cxnId="{227B424B-7A8D-4EB0-A66C-633091FD4085}">
      <dgm:prSet/>
      <dgm:spPr/>
      <dgm:t>
        <a:bodyPr/>
        <a:lstStyle/>
        <a:p>
          <a:endParaRPr lang="pl-PL"/>
        </a:p>
      </dgm:t>
    </dgm:pt>
    <dgm:pt modelId="{64D23721-BE09-4B38-A3F2-4C41A47FCFB0}" type="sibTrans" cxnId="{227B424B-7A8D-4EB0-A66C-633091FD4085}">
      <dgm:prSet/>
      <dgm:spPr/>
      <dgm:t>
        <a:bodyPr/>
        <a:lstStyle/>
        <a:p>
          <a:endParaRPr lang="pl-PL"/>
        </a:p>
      </dgm:t>
    </dgm:pt>
    <dgm:pt modelId="{B9C2CEA1-EBAB-4658-AFDE-BE964F3E2CB5}">
      <dgm:prSet phldrT="[Tekst]"/>
      <dgm:spPr/>
      <dgm:t>
        <a:bodyPr/>
        <a:lstStyle/>
        <a:p>
          <a:r>
            <a:rPr lang="pl-PL" dirty="0" smtClean="0"/>
            <a:t>Obróbka i analiza danych w pamięci</a:t>
          </a:r>
          <a:endParaRPr lang="pl-PL" dirty="0"/>
        </a:p>
      </dgm:t>
    </dgm:pt>
    <dgm:pt modelId="{787A2936-37CE-4394-A616-DD190B372BC7}" type="parTrans" cxnId="{23B9EBA4-B311-42CE-8242-83AA6CDC1E79}">
      <dgm:prSet/>
      <dgm:spPr/>
      <dgm:t>
        <a:bodyPr/>
        <a:lstStyle/>
        <a:p>
          <a:endParaRPr lang="pl-PL"/>
        </a:p>
      </dgm:t>
    </dgm:pt>
    <dgm:pt modelId="{22D7DA30-A13A-4352-BCAF-D9627827460D}" type="sibTrans" cxnId="{23B9EBA4-B311-42CE-8242-83AA6CDC1E79}">
      <dgm:prSet/>
      <dgm:spPr/>
      <dgm:t>
        <a:bodyPr/>
        <a:lstStyle/>
        <a:p>
          <a:endParaRPr lang="pl-PL"/>
        </a:p>
      </dgm:t>
    </dgm:pt>
    <dgm:pt modelId="{E14AAF4D-15AF-477C-B803-0E1675B2F335}">
      <dgm:prSet phldrT="[Tekst]"/>
      <dgm:spPr/>
      <dgm:t>
        <a:bodyPr/>
        <a:lstStyle/>
        <a:p>
          <a:r>
            <a:rPr lang="pl-PL" dirty="0" smtClean="0"/>
            <a:t>Integracja z </a:t>
          </a:r>
          <a:r>
            <a:rPr lang="pl-PL" dirty="0" err="1" smtClean="0"/>
            <a:t>PowerView</a:t>
          </a:r>
          <a:r>
            <a:rPr lang="pl-PL" dirty="0" smtClean="0"/>
            <a:t> </a:t>
          </a:r>
          <a:endParaRPr lang="pl-PL" dirty="0"/>
        </a:p>
      </dgm:t>
    </dgm:pt>
    <dgm:pt modelId="{35AFF7BA-2361-47AC-B773-6B22197FF334}" type="parTrans" cxnId="{AD56F740-585E-487B-A5D4-4A88697332A1}">
      <dgm:prSet/>
      <dgm:spPr/>
      <dgm:t>
        <a:bodyPr/>
        <a:lstStyle/>
        <a:p>
          <a:endParaRPr lang="pl-PL"/>
        </a:p>
      </dgm:t>
    </dgm:pt>
    <dgm:pt modelId="{DF2DB55D-09D9-4DA3-9FF1-432CA4E84007}" type="sibTrans" cxnId="{AD56F740-585E-487B-A5D4-4A88697332A1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0085A08-655D-40E5-9E08-2474EE950519}" type="presOf" srcId="{E14AAF4D-15AF-477C-B803-0E1675B2F335}" destId="{70F16AA1-9A78-4092-818F-5578F81408A9}" srcOrd="0" destOrd="3" presId="urn:microsoft.com/office/officeart/2005/8/layout/list1"/>
    <dgm:cxn modelId="{77CE349F-F4C8-4A61-9F40-E57C63055898}" type="presOf" srcId="{A01860DF-8166-44F3-9DC1-CC6A98F76CFF}" destId="{70F16AA1-9A78-4092-818F-5578F81408A9}" srcOrd="0" destOrd="0" presId="urn:microsoft.com/office/officeart/2005/8/layout/list1"/>
    <dgm:cxn modelId="{5B755B71-833F-4F37-9974-4F7CF1725F45}" type="presOf" srcId="{73E18CC2-A9B3-4FAA-BDC7-F02BEDEB75B9}" destId="{A491C137-25AA-4E80-920E-428EA194F79A}" srcOrd="1" destOrd="0" presId="urn:microsoft.com/office/officeart/2005/8/layout/list1"/>
    <dgm:cxn modelId="{CD4D1439-1B9F-43F9-99C9-64CF05BB1DC1}" srcId="{73E18CC2-A9B3-4FAA-BDC7-F02BEDEB75B9}" destId="{3FA26151-64BC-48B7-A345-6EAADDD57D96}" srcOrd="4" destOrd="0" parTransId="{FA1A323A-2611-4B14-BCE9-EFA6D63902BC}" sibTransId="{9BFB705D-577E-4C20-BC02-CA7B20F2F773}"/>
    <dgm:cxn modelId="{563555C5-12E1-4811-AB48-5B38CDC226F6}" type="presOf" srcId="{73E18CC2-A9B3-4FAA-BDC7-F02BEDEB75B9}" destId="{47A9EB11-A44F-4810-ADFA-159E79FC07C0}" srcOrd="0" destOrd="0" presId="urn:microsoft.com/office/officeart/2005/8/layout/list1"/>
    <dgm:cxn modelId="{23B9EBA4-B311-42CE-8242-83AA6CDC1E79}" srcId="{73E18CC2-A9B3-4FAA-BDC7-F02BEDEB75B9}" destId="{B9C2CEA1-EBAB-4658-AFDE-BE964F3E2CB5}" srcOrd="2" destOrd="0" parTransId="{787A2936-37CE-4394-A616-DD190B372BC7}" sibTransId="{22D7DA30-A13A-4352-BCAF-D9627827460D}"/>
    <dgm:cxn modelId="{E663CE21-CB2A-450B-8575-609A9B7D9C89}" type="presOf" srcId="{A2F8091D-DF72-4E72-9E32-BFCDC642018E}" destId="{70F16AA1-9A78-4092-818F-5578F81408A9}" srcOrd="0" destOrd="1" presId="urn:microsoft.com/office/officeart/2005/8/layout/list1"/>
    <dgm:cxn modelId="{8FC7D474-B98B-4FC7-8D0F-77C2E5B6A793}" type="presOf" srcId="{B9C2CEA1-EBAB-4658-AFDE-BE964F3E2CB5}" destId="{70F16AA1-9A78-4092-818F-5578F81408A9}" srcOrd="0" destOrd="2" presId="urn:microsoft.com/office/officeart/2005/8/layout/list1"/>
    <dgm:cxn modelId="{227B424B-7A8D-4EB0-A66C-633091FD4085}" srcId="{73E18CC2-A9B3-4FAA-BDC7-F02BEDEB75B9}" destId="{A2F8091D-DF72-4E72-9E32-BFCDC642018E}" srcOrd="1" destOrd="0" parTransId="{A20F0588-9A45-4FB3-9770-042E65B06821}" sibTransId="{64D23721-BE09-4B38-A3F2-4C41A47FCFB0}"/>
    <dgm:cxn modelId="{AD56F740-585E-487B-A5D4-4A88697332A1}" srcId="{73E18CC2-A9B3-4FAA-BDC7-F02BEDEB75B9}" destId="{E14AAF4D-15AF-477C-B803-0E1675B2F335}" srcOrd="3" destOrd="0" parTransId="{35AFF7BA-2361-47AC-B773-6B22197FF334}" sibTransId="{DF2DB55D-09D9-4DA3-9FF1-432CA4E84007}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A801A92B-EB05-4BF7-A700-4643CA37DA23}" type="presOf" srcId="{3FA26151-64BC-48B7-A345-6EAADDD57D96}" destId="{70F16AA1-9A78-4092-818F-5578F81408A9}" srcOrd="0" destOrd="4" presId="urn:microsoft.com/office/officeart/2005/8/layout/list1"/>
    <dgm:cxn modelId="{560FC622-9381-44A2-AAEF-BD9AD56D22A3}" type="presOf" srcId="{D6D05568-48C7-4CF2-886E-6981FFAE8D6E}" destId="{E2658E27-AF1B-4B66-A102-C0E78A52D1DC}" srcOrd="0" destOrd="0" presId="urn:microsoft.com/office/officeart/2005/8/layout/list1"/>
    <dgm:cxn modelId="{D8AC4369-1BD8-4420-B197-2200B2A28B8F}" type="presParOf" srcId="{E2658E27-AF1B-4B66-A102-C0E78A52D1DC}" destId="{208EF566-3762-44A2-A68E-AF34A452D48D}" srcOrd="0" destOrd="0" presId="urn:microsoft.com/office/officeart/2005/8/layout/list1"/>
    <dgm:cxn modelId="{262661B2-AA15-4EB8-AF74-8E2656BD09AC}" type="presParOf" srcId="{208EF566-3762-44A2-A68E-AF34A452D48D}" destId="{47A9EB11-A44F-4810-ADFA-159E79FC07C0}" srcOrd="0" destOrd="0" presId="urn:microsoft.com/office/officeart/2005/8/layout/list1"/>
    <dgm:cxn modelId="{8E9E5409-7756-4CEF-9BED-671A7C8D85DB}" type="presParOf" srcId="{208EF566-3762-44A2-A68E-AF34A452D48D}" destId="{A491C137-25AA-4E80-920E-428EA194F79A}" srcOrd="1" destOrd="0" presId="urn:microsoft.com/office/officeart/2005/8/layout/list1"/>
    <dgm:cxn modelId="{19E6E659-64BD-4CCA-BD2C-9A86C9B9EE04}" type="presParOf" srcId="{E2658E27-AF1B-4B66-A102-C0E78A52D1DC}" destId="{F235D25B-F2E3-4693-922F-EAA3D00BD691}" srcOrd="1" destOrd="0" presId="urn:microsoft.com/office/officeart/2005/8/layout/list1"/>
    <dgm:cxn modelId="{BB4CFD4A-7AD3-43F5-81DB-A3D216F246E0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err="1" smtClean="0"/>
            <a:t>PowerView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Tworzenie interaktywnych raportów na podstawie modeli danych zdefiniowanych w Excel (tabela, zakres komórek, </a:t>
          </a:r>
          <a:r>
            <a:rPr lang="pl-PL" dirty="0" err="1" smtClean="0"/>
            <a:t>PowerPivot</a:t>
          </a:r>
          <a:r>
            <a:rPr lang="pl-PL" dirty="0" smtClean="0"/>
            <a:t>)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F4ACB4A6-DE31-4B21-BA53-3D35A9D023E5}">
      <dgm:prSet phldrT="[Tekst]"/>
      <dgm:spPr/>
      <dgm:t>
        <a:bodyPr/>
        <a:lstStyle/>
        <a:p>
          <a:r>
            <a:rPr lang="pl-PL" dirty="0" smtClean="0"/>
            <a:t>Odrębny rodzaj zakładki </a:t>
          </a:r>
          <a:endParaRPr lang="pl-PL" dirty="0"/>
        </a:p>
      </dgm:t>
    </dgm:pt>
    <dgm:pt modelId="{69150D3E-6194-482A-BD7E-3F4CC49F45AC}" type="parTrans" cxnId="{24A1F86F-CB7A-4B9A-8A4F-F7F6126223A6}">
      <dgm:prSet/>
      <dgm:spPr/>
      <dgm:t>
        <a:bodyPr/>
        <a:lstStyle/>
        <a:p>
          <a:endParaRPr lang="pl-PL"/>
        </a:p>
      </dgm:t>
    </dgm:pt>
    <dgm:pt modelId="{682F12CC-BBDC-4BB3-BF7F-CC7EB1A6E13E}" type="sibTrans" cxnId="{24A1F86F-CB7A-4B9A-8A4F-F7F6126223A6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929D7C3E-07DB-43B4-AC70-78D60D9BFC26}" type="presOf" srcId="{73E18CC2-A9B3-4FAA-BDC7-F02BEDEB75B9}" destId="{A491C137-25AA-4E80-920E-428EA194F79A}" srcOrd="1" destOrd="0" presId="urn:microsoft.com/office/officeart/2005/8/layout/list1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FC4A19B0-CFC6-4966-AEC6-ABAF31DD43BD}" type="presOf" srcId="{F4ACB4A6-DE31-4B21-BA53-3D35A9D023E5}" destId="{70F16AA1-9A78-4092-818F-5578F81408A9}" srcOrd="0" destOrd="1" presId="urn:microsoft.com/office/officeart/2005/8/layout/list1"/>
    <dgm:cxn modelId="{B56A3594-F80F-4662-84F2-91EE754A1416}" type="presOf" srcId="{73E18CC2-A9B3-4FAA-BDC7-F02BEDEB75B9}" destId="{47A9EB11-A44F-4810-ADFA-159E79FC07C0}" srcOrd="0" destOrd="0" presId="urn:microsoft.com/office/officeart/2005/8/layout/list1"/>
    <dgm:cxn modelId="{232DDF05-46AA-4448-8B46-BFE8725FE745}" type="presOf" srcId="{3FA26151-64BC-48B7-A345-6EAADDD57D96}" destId="{70F16AA1-9A78-4092-818F-5578F81408A9}" srcOrd="0" destOrd="2" presId="urn:microsoft.com/office/officeart/2005/8/layout/list1"/>
    <dgm:cxn modelId="{A08B2C08-B327-4CE4-9C5B-EEDDCEED698D}" type="presOf" srcId="{A01860DF-8166-44F3-9DC1-CC6A98F76CFF}" destId="{70F16AA1-9A78-4092-818F-5578F81408A9}" srcOrd="0" destOrd="0" presId="urn:microsoft.com/office/officeart/2005/8/layout/list1"/>
    <dgm:cxn modelId="{30B9D699-DA50-4946-823F-73693D676790}" type="presOf" srcId="{D6D05568-48C7-4CF2-886E-6981FFAE8D6E}" destId="{E2658E27-AF1B-4B66-A102-C0E78A52D1DC}" srcOrd="0" destOrd="0" presId="urn:microsoft.com/office/officeart/2005/8/layout/list1"/>
    <dgm:cxn modelId="{24A1F86F-CB7A-4B9A-8A4F-F7F6126223A6}" srcId="{73E18CC2-A9B3-4FAA-BDC7-F02BEDEB75B9}" destId="{F4ACB4A6-DE31-4B21-BA53-3D35A9D023E5}" srcOrd="1" destOrd="0" parTransId="{69150D3E-6194-482A-BD7E-3F4CC49F45AC}" sibTransId="{682F12CC-BBDC-4BB3-BF7F-CC7EB1A6E13E}"/>
    <dgm:cxn modelId="{57203FA7-293A-4F91-B198-FFF3C3908053}" type="presParOf" srcId="{E2658E27-AF1B-4B66-A102-C0E78A52D1DC}" destId="{208EF566-3762-44A2-A68E-AF34A452D48D}" srcOrd="0" destOrd="0" presId="urn:microsoft.com/office/officeart/2005/8/layout/list1"/>
    <dgm:cxn modelId="{6EA9435A-A0D5-46D8-AD92-8EC99A8867F4}" type="presParOf" srcId="{208EF566-3762-44A2-A68E-AF34A452D48D}" destId="{47A9EB11-A44F-4810-ADFA-159E79FC07C0}" srcOrd="0" destOrd="0" presId="urn:microsoft.com/office/officeart/2005/8/layout/list1"/>
    <dgm:cxn modelId="{E53B6165-8B03-4C37-B97E-0FB1AB3FF36D}" type="presParOf" srcId="{208EF566-3762-44A2-A68E-AF34A452D48D}" destId="{A491C137-25AA-4E80-920E-428EA194F79A}" srcOrd="1" destOrd="0" presId="urn:microsoft.com/office/officeart/2005/8/layout/list1"/>
    <dgm:cxn modelId="{5E0608BE-9F05-4DBF-9632-7DF0160C3D75}" type="presParOf" srcId="{E2658E27-AF1B-4B66-A102-C0E78A52D1DC}" destId="{F235D25B-F2E3-4693-922F-EAA3D00BD691}" srcOrd="1" destOrd="0" presId="urn:microsoft.com/office/officeart/2005/8/layout/list1"/>
    <dgm:cxn modelId="{DBF91E69-4F09-4AC9-8C25-CDF05EA394EF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Inne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err="1" smtClean="0"/>
            <a:t>FlashFill</a:t>
          </a:r>
          <a:r>
            <a:rPr lang="pl-PL" dirty="0" smtClean="0"/>
            <a:t> – bardzo sprytne uzupełnianie danych w tabeli na podstawie istniejących wpisów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4DEE861C-8A7B-4C56-BA32-1F58C2C323B7}">
      <dgm:prSet phldrT="[Tekst]"/>
      <dgm:spPr/>
      <dgm:t>
        <a:bodyPr/>
        <a:lstStyle/>
        <a:p>
          <a:r>
            <a:rPr lang="pl-PL" dirty="0" smtClean="0"/>
            <a:t>Możliwość użycia </a:t>
          </a:r>
          <a:r>
            <a:rPr lang="pl-PL" dirty="0" err="1" smtClean="0"/>
            <a:t>slicer’ów</a:t>
          </a:r>
          <a:r>
            <a:rPr lang="pl-PL" dirty="0" smtClean="0"/>
            <a:t> w zwykłych tabelach</a:t>
          </a:r>
          <a:endParaRPr lang="pl-PL" dirty="0"/>
        </a:p>
      </dgm:t>
    </dgm:pt>
    <dgm:pt modelId="{1DCF34E9-94D9-4593-A4B3-A6D806FD13B6}" type="parTrans" cxnId="{01392ED6-424C-42BF-9BDB-2F4245F60E5F}">
      <dgm:prSet/>
      <dgm:spPr/>
      <dgm:t>
        <a:bodyPr/>
        <a:lstStyle/>
        <a:p>
          <a:endParaRPr lang="pl-PL"/>
        </a:p>
      </dgm:t>
    </dgm:pt>
    <dgm:pt modelId="{CA04F71D-581B-4C75-8507-EF7BEBB00F26}" type="sibTrans" cxnId="{01392ED6-424C-42BF-9BDB-2F4245F60E5F}">
      <dgm:prSet/>
      <dgm:spPr/>
      <dgm:t>
        <a:bodyPr/>
        <a:lstStyle/>
        <a:p>
          <a:endParaRPr lang="pl-PL"/>
        </a:p>
      </dgm:t>
    </dgm:pt>
    <dgm:pt modelId="{C57D645B-62ED-40A1-A76E-1B0B95983B01}">
      <dgm:prSet phldrT="[Tekst]"/>
      <dgm:spPr/>
      <dgm:t>
        <a:bodyPr/>
        <a:lstStyle/>
        <a:p>
          <a:r>
            <a:rPr lang="pl-PL" dirty="0" smtClean="0"/>
            <a:t>Animacje wykresów przy zmianach w danych</a:t>
          </a:r>
          <a:endParaRPr lang="pl-PL" dirty="0"/>
        </a:p>
      </dgm:t>
    </dgm:pt>
    <dgm:pt modelId="{A44C4524-A53B-4A10-8C42-42CAF8ECC750}" type="parTrans" cxnId="{82EA1F44-8ACF-4FDB-AA35-8AC8A575C185}">
      <dgm:prSet/>
      <dgm:spPr/>
      <dgm:t>
        <a:bodyPr/>
        <a:lstStyle/>
        <a:p>
          <a:endParaRPr lang="pl-PL"/>
        </a:p>
      </dgm:t>
    </dgm:pt>
    <dgm:pt modelId="{8BF162A6-D84B-4ADF-AEEC-C7A53A8142AD}" type="sibTrans" cxnId="{82EA1F44-8ACF-4FDB-AA35-8AC8A575C185}">
      <dgm:prSet/>
      <dgm:spPr/>
      <dgm:t>
        <a:bodyPr/>
        <a:lstStyle/>
        <a:p>
          <a:endParaRPr lang="pl-PL"/>
        </a:p>
      </dgm:t>
    </dgm:pt>
    <dgm:pt modelId="{94C845B1-F17F-4943-8E1E-C1C77681DF60}">
      <dgm:prSet phldrT="[Tekst]"/>
      <dgm:spPr/>
      <dgm:t>
        <a:bodyPr/>
        <a:lstStyle/>
        <a:p>
          <a:r>
            <a:rPr lang="pl-PL" dirty="0" smtClean="0"/>
            <a:t>Nowy rodzaj filtra: </a:t>
          </a:r>
          <a:r>
            <a:rPr lang="pl-PL" dirty="0" err="1" smtClean="0"/>
            <a:t>TimeLine</a:t>
          </a:r>
          <a:r>
            <a:rPr lang="pl-PL" dirty="0" smtClean="0"/>
            <a:t> </a:t>
          </a:r>
          <a:endParaRPr lang="pl-PL" dirty="0"/>
        </a:p>
      </dgm:t>
    </dgm:pt>
    <dgm:pt modelId="{0C67AC88-5EF0-4198-9372-CFF75A860A6E}" type="parTrans" cxnId="{190DD371-09D7-404E-9345-B341EA26FF5C}">
      <dgm:prSet/>
      <dgm:spPr/>
      <dgm:t>
        <a:bodyPr/>
        <a:lstStyle/>
        <a:p>
          <a:endParaRPr lang="pl-PL"/>
        </a:p>
      </dgm:t>
    </dgm:pt>
    <dgm:pt modelId="{EACA53DA-D321-481D-BCB6-E897ED957412}" type="sibTrans" cxnId="{190DD371-09D7-404E-9345-B341EA26FF5C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71D9582-AC6A-4E42-938A-7AAFE7C38647}" type="presOf" srcId="{D6D05568-48C7-4CF2-886E-6981FFAE8D6E}" destId="{E2658E27-AF1B-4B66-A102-C0E78A52D1DC}" srcOrd="0" destOrd="0" presId="urn:microsoft.com/office/officeart/2005/8/layout/list1"/>
    <dgm:cxn modelId="{CD4D1439-1B9F-43F9-99C9-64CF05BB1DC1}" srcId="{73E18CC2-A9B3-4FAA-BDC7-F02BEDEB75B9}" destId="{3FA26151-64BC-48B7-A345-6EAADDD57D96}" srcOrd="4" destOrd="0" parTransId="{FA1A323A-2611-4B14-BCE9-EFA6D63902BC}" sibTransId="{9BFB705D-577E-4C20-BC02-CA7B20F2F773}"/>
    <dgm:cxn modelId="{01392ED6-424C-42BF-9BDB-2F4245F60E5F}" srcId="{73E18CC2-A9B3-4FAA-BDC7-F02BEDEB75B9}" destId="{4DEE861C-8A7B-4C56-BA32-1F58C2C323B7}" srcOrd="1" destOrd="0" parTransId="{1DCF34E9-94D9-4593-A4B3-A6D806FD13B6}" sibTransId="{CA04F71D-581B-4C75-8507-EF7BEBB00F26}"/>
    <dgm:cxn modelId="{62D6CC46-B524-4B15-8071-58709A747F75}" type="presOf" srcId="{3FA26151-64BC-48B7-A345-6EAADDD57D96}" destId="{70F16AA1-9A78-4092-818F-5578F81408A9}" srcOrd="0" destOrd="4" presId="urn:microsoft.com/office/officeart/2005/8/layout/list1"/>
    <dgm:cxn modelId="{82EA1F44-8ACF-4FDB-AA35-8AC8A575C185}" srcId="{73E18CC2-A9B3-4FAA-BDC7-F02BEDEB75B9}" destId="{C57D645B-62ED-40A1-A76E-1B0B95983B01}" srcOrd="2" destOrd="0" parTransId="{A44C4524-A53B-4A10-8C42-42CAF8ECC750}" sibTransId="{8BF162A6-D84B-4ADF-AEEC-C7A53A8142AD}"/>
    <dgm:cxn modelId="{87F9526E-806C-4646-A71B-5DD60BE4CB24}" type="presOf" srcId="{4DEE861C-8A7B-4C56-BA32-1F58C2C323B7}" destId="{70F16AA1-9A78-4092-818F-5578F81408A9}" srcOrd="0" destOrd="1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AAF5511F-5C7F-4840-8723-CC3D24DB4486}" type="presOf" srcId="{C57D645B-62ED-40A1-A76E-1B0B95983B01}" destId="{70F16AA1-9A78-4092-818F-5578F81408A9}" srcOrd="0" destOrd="2" presId="urn:microsoft.com/office/officeart/2005/8/layout/list1"/>
    <dgm:cxn modelId="{B023E4D4-4FDA-402A-81D6-8468C9AF92D4}" type="presOf" srcId="{73E18CC2-A9B3-4FAA-BDC7-F02BEDEB75B9}" destId="{47A9EB11-A44F-4810-ADFA-159E79FC07C0}" srcOrd="0" destOrd="0" presId="urn:microsoft.com/office/officeart/2005/8/layout/list1"/>
    <dgm:cxn modelId="{D2A60719-E02C-4D05-A45C-C13F9AD83867}" type="presOf" srcId="{73E18CC2-A9B3-4FAA-BDC7-F02BEDEB75B9}" destId="{A491C137-25AA-4E80-920E-428EA194F79A}" srcOrd="1" destOrd="0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26ED8951-01BC-47CD-A46F-13A51F2EDA3E}" type="presOf" srcId="{94C845B1-F17F-4943-8E1E-C1C77681DF60}" destId="{70F16AA1-9A78-4092-818F-5578F81408A9}" srcOrd="0" destOrd="3" presId="urn:microsoft.com/office/officeart/2005/8/layout/list1"/>
    <dgm:cxn modelId="{9AFE5AB5-AD0F-4697-9C69-6AABBD1A9047}" type="presOf" srcId="{A01860DF-8166-44F3-9DC1-CC6A98F76CFF}" destId="{70F16AA1-9A78-4092-818F-5578F81408A9}" srcOrd="0" destOrd="0" presId="urn:microsoft.com/office/officeart/2005/8/layout/list1"/>
    <dgm:cxn modelId="{190DD371-09D7-404E-9345-B341EA26FF5C}" srcId="{73E18CC2-A9B3-4FAA-BDC7-F02BEDEB75B9}" destId="{94C845B1-F17F-4943-8E1E-C1C77681DF60}" srcOrd="3" destOrd="0" parTransId="{0C67AC88-5EF0-4198-9372-CFF75A860A6E}" sibTransId="{EACA53DA-D321-481D-BCB6-E897ED957412}"/>
    <dgm:cxn modelId="{69CC2726-2F47-4FE3-9C59-19CE8106E455}" type="presParOf" srcId="{E2658E27-AF1B-4B66-A102-C0E78A52D1DC}" destId="{208EF566-3762-44A2-A68E-AF34A452D48D}" srcOrd="0" destOrd="0" presId="urn:microsoft.com/office/officeart/2005/8/layout/list1"/>
    <dgm:cxn modelId="{8CBDA4D5-60AC-4AA6-AF07-D3BCB9F20335}" type="presParOf" srcId="{208EF566-3762-44A2-A68E-AF34A452D48D}" destId="{47A9EB11-A44F-4810-ADFA-159E79FC07C0}" srcOrd="0" destOrd="0" presId="urn:microsoft.com/office/officeart/2005/8/layout/list1"/>
    <dgm:cxn modelId="{ED6B5DBA-CD32-4E6F-B553-F85DFFD63932}" type="presParOf" srcId="{208EF566-3762-44A2-A68E-AF34A452D48D}" destId="{A491C137-25AA-4E80-920E-428EA194F79A}" srcOrd="1" destOrd="0" presId="urn:microsoft.com/office/officeart/2005/8/layout/list1"/>
    <dgm:cxn modelId="{D2BE30E4-583E-4C40-A3B4-E58EB397861F}" type="presParOf" srcId="{E2658E27-AF1B-4B66-A102-C0E78A52D1DC}" destId="{F235D25B-F2E3-4693-922F-EAA3D00BD691}" srcOrd="1" destOrd="0" presId="urn:microsoft.com/office/officeart/2005/8/layout/list1"/>
    <dgm:cxn modelId="{68CDDDB2-14CB-4AF5-B1BF-5C48AF48B601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Jeśli jest tak pięknie, to…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Brak obsługi modeli wielowymiarowych SSAS (klasycznych kostek OLAP) w </a:t>
          </a:r>
          <a:r>
            <a:rPr lang="pl-PL" dirty="0" err="1" smtClean="0"/>
            <a:t>PowerPivot</a:t>
          </a:r>
          <a:r>
            <a:rPr lang="pl-PL" dirty="0" smtClean="0"/>
            <a:t> / </a:t>
          </a:r>
          <a:r>
            <a:rPr lang="pl-PL" dirty="0" err="1" smtClean="0"/>
            <a:t>PowerView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2FC3480F-0F10-4152-AF79-42E4C7AF4D87}">
      <dgm:prSet phldrT="[Tekst]"/>
      <dgm:spPr/>
      <dgm:t>
        <a:bodyPr/>
        <a:lstStyle/>
        <a:p>
          <a:r>
            <a:rPr lang="pl-PL" dirty="0" smtClean="0"/>
            <a:t>Wysokie wymagania</a:t>
          </a:r>
          <a:endParaRPr lang="pl-PL" dirty="0"/>
        </a:p>
      </dgm:t>
    </dgm:pt>
    <dgm:pt modelId="{873AADB4-71EF-490F-9EB4-23945EA72944}" type="parTrans" cxnId="{85EB004E-793C-4C59-A83F-4BBBE0BFC936}">
      <dgm:prSet/>
      <dgm:spPr/>
      <dgm:t>
        <a:bodyPr/>
        <a:lstStyle/>
        <a:p>
          <a:endParaRPr lang="pl-PL"/>
        </a:p>
      </dgm:t>
    </dgm:pt>
    <dgm:pt modelId="{990161E3-287F-4614-A7E0-9FCC6E37A106}" type="sibTrans" cxnId="{85EB004E-793C-4C59-A83F-4BBBE0BFC936}">
      <dgm:prSet/>
      <dgm:spPr/>
      <dgm:t>
        <a:bodyPr/>
        <a:lstStyle/>
        <a:p>
          <a:endParaRPr lang="pl-PL"/>
        </a:p>
      </dgm:t>
    </dgm:pt>
    <dgm:pt modelId="{EE64EA3C-B4D7-4B1B-81B4-D42DA4CDE041}">
      <dgm:prSet phldrT="[Tekst]"/>
      <dgm:spPr/>
      <dgm:t>
        <a:bodyPr/>
        <a:lstStyle/>
        <a:p>
          <a:r>
            <a:rPr lang="pl-PL" dirty="0" smtClean="0"/>
            <a:t>Częste upadki aplikacji </a:t>
          </a:r>
          <a:endParaRPr lang="pl-PL" dirty="0"/>
        </a:p>
      </dgm:t>
    </dgm:pt>
    <dgm:pt modelId="{9A12B775-FD4F-4CCF-8699-9B1ACB206709}" type="parTrans" cxnId="{611CDA1A-D376-4ADD-9A69-15B2B32890C1}">
      <dgm:prSet/>
      <dgm:spPr/>
      <dgm:t>
        <a:bodyPr/>
        <a:lstStyle/>
        <a:p>
          <a:endParaRPr lang="pl-PL"/>
        </a:p>
      </dgm:t>
    </dgm:pt>
    <dgm:pt modelId="{B7081C91-47E9-41CB-A75E-5BFE0924A9E7}" type="sibTrans" cxnId="{611CDA1A-D376-4ADD-9A69-15B2B32890C1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5EB004E-793C-4C59-A83F-4BBBE0BFC936}" srcId="{73E18CC2-A9B3-4FAA-BDC7-F02BEDEB75B9}" destId="{2FC3480F-0F10-4152-AF79-42E4C7AF4D87}" srcOrd="1" destOrd="0" parTransId="{873AADB4-71EF-490F-9EB4-23945EA72944}" sibTransId="{990161E3-287F-4614-A7E0-9FCC6E37A106}"/>
    <dgm:cxn modelId="{CD4D1439-1B9F-43F9-99C9-64CF05BB1DC1}" srcId="{73E18CC2-A9B3-4FAA-BDC7-F02BEDEB75B9}" destId="{3FA26151-64BC-48B7-A345-6EAADDD57D96}" srcOrd="3" destOrd="0" parTransId="{FA1A323A-2611-4B14-BCE9-EFA6D63902BC}" sibTransId="{9BFB705D-577E-4C20-BC02-CA7B20F2F773}"/>
    <dgm:cxn modelId="{49E9681E-A05C-4076-80B8-2C02F2657C4E}" type="presOf" srcId="{3FA26151-64BC-48B7-A345-6EAADDD57D96}" destId="{70F16AA1-9A78-4092-818F-5578F81408A9}" srcOrd="0" destOrd="3" presId="urn:microsoft.com/office/officeart/2005/8/layout/list1"/>
    <dgm:cxn modelId="{611CDA1A-D376-4ADD-9A69-15B2B32890C1}" srcId="{73E18CC2-A9B3-4FAA-BDC7-F02BEDEB75B9}" destId="{EE64EA3C-B4D7-4B1B-81B4-D42DA4CDE041}" srcOrd="2" destOrd="0" parTransId="{9A12B775-FD4F-4CCF-8699-9B1ACB206709}" sibTransId="{B7081C91-47E9-41CB-A75E-5BFE0924A9E7}"/>
    <dgm:cxn modelId="{BF71DC96-D727-4C62-AB69-9CE150F4C579}" type="presOf" srcId="{EE64EA3C-B4D7-4B1B-81B4-D42DA4CDE041}" destId="{70F16AA1-9A78-4092-818F-5578F81408A9}" srcOrd="0" destOrd="2" presId="urn:microsoft.com/office/officeart/2005/8/layout/list1"/>
    <dgm:cxn modelId="{4DB86F8C-CFF4-4AB0-968D-55349C43B5DD}" type="presOf" srcId="{73E18CC2-A9B3-4FAA-BDC7-F02BEDEB75B9}" destId="{47A9EB11-A44F-4810-ADFA-159E79FC07C0}" srcOrd="0" destOrd="0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505D6655-2AE8-460E-BAAB-1F44E0EE7E79}" type="presOf" srcId="{D6D05568-48C7-4CF2-886E-6981FFAE8D6E}" destId="{E2658E27-AF1B-4B66-A102-C0E78A52D1DC}" srcOrd="0" destOrd="0" presId="urn:microsoft.com/office/officeart/2005/8/layout/list1"/>
    <dgm:cxn modelId="{5446C4B4-5C9E-48E0-8575-0AB7B9DCF5DC}" type="presOf" srcId="{A01860DF-8166-44F3-9DC1-CC6A98F76CFF}" destId="{70F16AA1-9A78-4092-818F-5578F81408A9}" srcOrd="0" destOrd="0" presId="urn:microsoft.com/office/officeart/2005/8/layout/list1"/>
    <dgm:cxn modelId="{B4E318D0-6B5F-4AE1-AC05-DCDE6C7CBF0A}" type="presOf" srcId="{73E18CC2-A9B3-4FAA-BDC7-F02BEDEB75B9}" destId="{A491C137-25AA-4E80-920E-428EA194F79A}" srcOrd="1" destOrd="0" presId="urn:microsoft.com/office/officeart/2005/8/layout/list1"/>
    <dgm:cxn modelId="{7DEFF6B1-08E3-4904-BC92-01BA2545CDE0}" type="presOf" srcId="{2FC3480F-0F10-4152-AF79-42E4C7AF4D87}" destId="{70F16AA1-9A78-4092-818F-5578F81408A9}" srcOrd="0" destOrd="1" presId="urn:microsoft.com/office/officeart/2005/8/layout/list1"/>
    <dgm:cxn modelId="{6B13CD1A-C659-40EA-B805-47CCB497C6CE}" type="presParOf" srcId="{E2658E27-AF1B-4B66-A102-C0E78A52D1DC}" destId="{208EF566-3762-44A2-A68E-AF34A452D48D}" srcOrd="0" destOrd="0" presId="urn:microsoft.com/office/officeart/2005/8/layout/list1"/>
    <dgm:cxn modelId="{585F2B7F-FA5C-4742-9168-638046BC11B4}" type="presParOf" srcId="{208EF566-3762-44A2-A68E-AF34A452D48D}" destId="{47A9EB11-A44F-4810-ADFA-159E79FC07C0}" srcOrd="0" destOrd="0" presId="urn:microsoft.com/office/officeart/2005/8/layout/list1"/>
    <dgm:cxn modelId="{7CB686BE-7EF2-4941-B0FA-F4E448305578}" type="presParOf" srcId="{208EF566-3762-44A2-A68E-AF34A452D48D}" destId="{A491C137-25AA-4E80-920E-428EA194F79A}" srcOrd="1" destOrd="0" presId="urn:microsoft.com/office/officeart/2005/8/layout/list1"/>
    <dgm:cxn modelId="{EFF96DAB-0E59-4910-80E1-7E6114850114}" type="presParOf" srcId="{E2658E27-AF1B-4B66-A102-C0E78A52D1DC}" destId="{F235D25B-F2E3-4693-922F-EAA3D00BD691}" srcOrd="1" destOrd="0" presId="urn:microsoft.com/office/officeart/2005/8/layout/list1"/>
    <dgm:cxn modelId="{87E257F9-83D9-4061-A3D9-A6AB814BE4B7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Koniec…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Nowości jest znacznie więcej…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C16236AC-2B57-4042-953D-646C22432D80}">
      <dgm:prSet phldrT="[Tekst]"/>
      <dgm:spPr/>
      <dgm:t>
        <a:bodyPr/>
        <a:lstStyle/>
        <a:p>
          <a:r>
            <a:rPr lang="pl-PL" dirty="0" smtClean="0"/>
            <a:t>Excel: arkusz kalkulacyjny? platforma aplikacyjna? </a:t>
          </a:r>
          <a:r>
            <a:rPr lang="pl-PL" dirty="0" err="1" smtClean="0"/>
            <a:t>self</a:t>
          </a:r>
          <a:r>
            <a:rPr lang="pl-PL" dirty="0" smtClean="0"/>
            <a:t>-service business </a:t>
          </a:r>
          <a:r>
            <a:rPr lang="pl-PL" dirty="0" err="1" smtClean="0"/>
            <a:t>intelligence</a:t>
          </a:r>
          <a:r>
            <a:rPr lang="pl-PL" dirty="0" smtClean="0"/>
            <a:t>? </a:t>
          </a:r>
          <a:endParaRPr lang="pl-PL" dirty="0"/>
        </a:p>
      </dgm:t>
    </dgm:pt>
    <dgm:pt modelId="{5B3D19FE-4F45-44DE-AAB5-D95AE1BD3383}" type="parTrans" cxnId="{51AE6DEF-EA42-4D5C-B5C3-7B684FD2A046}">
      <dgm:prSet/>
      <dgm:spPr/>
      <dgm:t>
        <a:bodyPr/>
        <a:lstStyle/>
        <a:p>
          <a:endParaRPr lang="pl-PL"/>
        </a:p>
      </dgm:t>
    </dgm:pt>
    <dgm:pt modelId="{B42CD586-B8C2-40E5-AF4E-359D3C8C6C56}" type="sibTrans" cxnId="{51AE6DEF-EA42-4D5C-B5C3-7B684FD2A046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0E261999-FEA8-4B3A-9ABC-1ACBC3A04003}" type="presOf" srcId="{C16236AC-2B57-4042-953D-646C22432D80}" destId="{70F16AA1-9A78-4092-818F-5578F81408A9}" srcOrd="0" destOrd="1" presId="urn:microsoft.com/office/officeart/2005/8/layout/list1"/>
    <dgm:cxn modelId="{2EFCEC29-ED39-4724-A923-2E2CA027D6AF}" type="presOf" srcId="{D6D05568-48C7-4CF2-886E-6981FFAE8D6E}" destId="{E2658E27-AF1B-4B66-A102-C0E78A52D1DC}" srcOrd="0" destOrd="0" presId="urn:microsoft.com/office/officeart/2005/8/layout/list1"/>
    <dgm:cxn modelId="{C2274808-07C8-4012-A5E8-136B0AD2D05C}" type="presOf" srcId="{73E18CC2-A9B3-4FAA-BDC7-F02BEDEB75B9}" destId="{47A9EB11-A44F-4810-ADFA-159E79FC07C0}" srcOrd="0" destOrd="0" presId="urn:microsoft.com/office/officeart/2005/8/layout/list1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F950169E-D903-42F3-B6B0-0460D0D715AB}" type="presOf" srcId="{73E18CC2-A9B3-4FAA-BDC7-F02BEDEB75B9}" destId="{A491C137-25AA-4E80-920E-428EA194F79A}" srcOrd="1" destOrd="0" presId="urn:microsoft.com/office/officeart/2005/8/layout/list1"/>
    <dgm:cxn modelId="{34A0A763-0E1F-4277-AB19-F569AA787AB9}" type="presOf" srcId="{A01860DF-8166-44F3-9DC1-CC6A98F76CFF}" destId="{70F16AA1-9A78-4092-818F-5578F81408A9}" srcOrd="0" destOrd="0" presId="urn:microsoft.com/office/officeart/2005/8/layout/list1"/>
    <dgm:cxn modelId="{6CB246F6-ECBB-4B01-A314-771D8E9D72B2}" type="presOf" srcId="{3FA26151-64BC-48B7-A345-6EAADDD57D96}" destId="{70F16AA1-9A78-4092-818F-5578F81408A9}" srcOrd="0" destOrd="2" presId="urn:microsoft.com/office/officeart/2005/8/layout/list1"/>
    <dgm:cxn modelId="{51AE6DEF-EA42-4D5C-B5C3-7B684FD2A046}" srcId="{73E18CC2-A9B3-4FAA-BDC7-F02BEDEB75B9}" destId="{C16236AC-2B57-4042-953D-646C22432D80}" srcOrd="1" destOrd="0" parTransId="{5B3D19FE-4F45-44DE-AAB5-D95AE1BD3383}" sibTransId="{B42CD586-B8C2-40E5-AF4E-359D3C8C6C56}"/>
    <dgm:cxn modelId="{B2FE34E1-A472-49F2-86C1-638DE04D1E8A}" type="presParOf" srcId="{E2658E27-AF1B-4B66-A102-C0E78A52D1DC}" destId="{208EF566-3762-44A2-A68E-AF34A452D48D}" srcOrd="0" destOrd="0" presId="urn:microsoft.com/office/officeart/2005/8/layout/list1"/>
    <dgm:cxn modelId="{5A68F13C-C6EC-4B48-AD94-0DFF2BEC24D5}" type="presParOf" srcId="{208EF566-3762-44A2-A68E-AF34A452D48D}" destId="{47A9EB11-A44F-4810-ADFA-159E79FC07C0}" srcOrd="0" destOrd="0" presId="urn:microsoft.com/office/officeart/2005/8/layout/list1"/>
    <dgm:cxn modelId="{13D8FE0C-ED9E-4F3D-A946-96FD93A3E9D7}" type="presParOf" srcId="{208EF566-3762-44A2-A68E-AF34A452D48D}" destId="{A491C137-25AA-4E80-920E-428EA194F79A}" srcOrd="1" destOrd="0" presId="urn:microsoft.com/office/officeart/2005/8/layout/list1"/>
    <dgm:cxn modelId="{E19DBFAF-D21F-4F48-8274-E3FA1CE170AD}" type="presParOf" srcId="{E2658E27-AF1B-4B66-A102-C0E78A52D1DC}" destId="{F235D25B-F2E3-4693-922F-EAA3D00BD691}" srcOrd="1" destOrd="0" presId="urn:microsoft.com/office/officeart/2005/8/layout/list1"/>
    <dgm:cxn modelId="{18C512F1-86E2-4731-80DC-FB164C154465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Nowa strona startowa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Szablony gotowe do wykorzystania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5886481C-AD26-4141-A67C-F277B264E2CE}">
      <dgm:prSet phldrT="[Tekst]"/>
      <dgm:spPr/>
      <dgm:t>
        <a:bodyPr/>
        <a:lstStyle/>
        <a:p>
          <a:r>
            <a:rPr lang="pl-PL" dirty="0" smtClean="0"/>
            <a:t>Łatwy dostęp do ostatnio używanych plików</a:t>
          </a:r>
          <a:endParaRPr lang="pl-PL" dirty="0"/>
        </a:p>
      </dgm:t>
    </dgm:pt>
    <dgm:pt modelId="{3F09D7EA-BD8B-45E9-B195-971DEDA8A427}" type="parTrans" cxnId="{9A9EE57B-B445-427B-9A3D-87CF4407886F}">
      <dgm:prSet/>
      <dgm:spPr/>
      <dgm:t>
        <a:bodyPr/>
        <a:lstStyle/>
        <a:p>
          <a:endParaRPr lang="pl-PL"/>
        </a:p>
      </dgm:t>
    </dgm:pt>
    <dgm:pt modelId="{94DC06C1-D370-4419-A1B1-573DDF4B0381}" type="sibTrans" cxnId="{9A9EE57B-B445-427B-9A3D-87CF4407886F}">
      <dgm:prSet/>
      <dgm:spPr/>
      <dgm:t>
        <a:bodyPr/>
        <a:lstStyle/>
        <a:p>
          <a:endParaRPr lang="pl-PL"/>
        </a:p>
      </dgm:t>
    </dgm:pt>
    <dgm:pt modelId="{520EC791-9474-4D64-820D-2C49DA3116FD}">
      <dgm:prSet phldrT="[Tekst]"/>
      <dgm:spPr/>
      <dgm:t>
        <a:bodyPr/>
        <a:lstStyle/>
        <a:p>
          <a:r>
            <a:rPr lang="pl-PL" dirty="0" smtClean="0"/>
            <a:t>Szablon „Take a tour”</a:t>
          </a:r>
          <a:endParaRPr lang="pl-PL" dirty="0"/>
        </a:p>
      </dgm:t>
    </dgm:pt>
    <dgm:pt modelId="{8EC5DC74-8EBB-4771-9B38-EE4D7629697C}" type="parTrans" cxnId="{F4DA2EC8-5342-4958-870B-5414DEE31FEE}">
      <dgm:prSet/>
      <dgm:spPr/>
      <dgm:t>
        <a:bodyPr/>
        <a:lstStyle/>
        <a:p>
          <a:endParaRPr lang="pl-PL"/>
        </a:p>
      </dgm:t>
    </dgm:pt>
    <dgm:pt modelId="{02804C08-9F83-46E1-8182-7C1D0EA98DFC}" type="sibTrans" cxnId="{F4DA2EC8-5342-4958-870B-5414DEE31FEE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076B8F88-FD7B-4F25-9A43-94E2D0C44D2E}" type="presOf" srcId="{5886481C-AD26-4141-A67C-F277B264E2CE}" destId="{70F16AA1-9A78-4092-818F-5578F81408A9}" srcOrd="0" destOrd="1" presId="urn:microsoft.com/office/officeart/2005/8/layout/list1"/>
    <dgm:cxn modelId="{F4DA2EC8-5342-4958-870B-5414DEE31FEE}" srcId="{73E18CC2-A9B3-4FAA-BDC7-F02BEDEB75B9}" destId="{520EC791-9474-4D64-820D-2C49DA3116FD}" srcOrd="2" destOrd="0" parTransId="{8EC5DC74-8EBB-4771-9B38-EE4D7629697C}" sibTransId="{02804C08-9F83-46E1-8182-7C1D0EA98DFC}"/>
    <dgm:cxn modelId="{9A9EE57B-B445-427B-9A3D-87CF4407886F}" srcId="{73E18CC2-A9B3-4FAA-BDC7-F02BEDEB75B9}" destId="{5886481C-AD26-4141-A67C-F277B264E2CE}" srcOrd="1" destOrd="0" parTransId="{3F09D7EA-BD8B-45E9-B195-971DEDA8A427}" sibTransId="{94DC06C1-D370-4419-A1B1-573DDF4B0381}"/>
    <dgm:cxn modelId="{F5BC7CC0-F17C-4218-A61A-DB8961BB6971}" type="presOf" srcId="{D6D05568-48C7-4CF2-886E-6981FFAE8D6E}" destId="{E2658E27-AF1B-4B66-A102-C0E78A52D1DC}" srcOrd="0" destOrd="0" presId="urn:microsoft.com/office/officeart/2005/8/layout/list1"/>
    <dgm:cxn modelId="{94F9D421-ADB2-4FE7-8BFF-F1F3F244A0EB}" type="presOf" srcId="{73E18CC2-A9B3-4FAA-BDC7-F02BEDEB75B9}" destId="{A491C137-25AA-4E80-920E-428EA194F79A}" srcOrd="1" destOrd="0" presId="urn:microsoft.com/office/officeart/2005/8/layout/list1"/>
    <dgm:cxn modelId="{3336C0C8-E77F-42E4-A65D-11C0CC1B8D6F}" type="presOf" srcId="{73E18CC2-A9B3-4FAA-BDC7-F02BEDEB75B9}" destId="{47A9EB11-A44F-4810-ADFA-159E79FC07C0}" srcOrd="0" destOrd="0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4C12F79A-E99B-40ED-9BAA-1AC01C261201}" type="presOf" srcId="{A01860DF-8166-44F3-9DC1-CC6A98F76CFF}" destId="{70F16AA1-9A78-4092-818F-5578F81408A9}" srcOrd="0" destOrd="0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89715272-5577-4BDE-A2C1-991DAB5590DA}" type="presOf" srcId="{520EC791-9474-4D64-820D-2C49DA3116FD}" destId="{70F16AA1-9A78-4092-818F-5578F81408A9}" srcOrd="0" destOrd="2" presId="urn:microsoft.com/office/officeart/2005/8/layout/list1"/>
    <dgm:cxn modelId="{9EC556C1-F399-4BC2-AE97-B8C7E345321F}" type="presParOf" srcId="{E2658E27-AF1B-4B66-A102-C0E78A52D1DC}" destId="{208EF566-3762-44A2-A68E-AF34A452D48D}" srcOrd="0" destOrd="0" presId="urn:microsoft.com/office/officeart/2005/8/layout/list1"/>
    <dgm:cxn modelId="{F37A10BE-9404-4684-8D8E-395E80FA75F0}" type="presParOf" srcId="{208EF566-3762-44A2-A68E-AF34A452D48D}" destId="{47A9EB11-A44F-4810-ADFA-159E79FC07C0}" srcOrd="0" destOrd="0" presId="urn:microsoft.com/office/officeart/2005/8/layout/list1"/>
    <dgm:cxn modelId="{2DA41164-818F-4BF3-8337-6F5EE285E61F}" type="presParOf" srcId="{208EF566-3762-44A2-A68E-AF34A452D48D}" destId="{A491C137-25AA-4E80-920E-428EA194F79A}" srcOrd="1" destOrd="0" presId="urn:microsoft.com/office/officeart/2005/8/layout/list1"/>
    <dgm:cxn modelId="{8B7AF4F7-AD44-4930-A81E-277A15CA28FB}" type="presParOf" srcId="{E2658E27-AF1B-4B66-A102-C0E78A52D1DC}" destId="{F235D25B-F2E3-4693-922F-EAA3D00BD691}" srcOrd="1" destOrd="0" presId="urn:microsoft.com/office/officeart/2005/8/layout/list1"/>
    <dgm:cxn modelId="{3551E916-C059-4CBE-8B8F-14F2895FF7B0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Integracja z usługami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Pierwszy krok: definicja konta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5886481C-AD26-4141-A67C-F277B264E2CE}">
      <dgm:prSet phldrT="[Tekst]"/>
      <dgm:spPr/>
      <dgm:t>
        <a:bodyPr/>
        <a:lstStyle/>
        <a:p>
          <a:r>
            <a:rPr lang="pl-PL" dirty="0" smtClean="0"/>
            <a:t>Składowanie plików w </a:t>
          </a:r>
          <a:r>
            <a:rPr lang="pl-PL" dirty="0" err="1" smtClean="0"/>
            <a:t>SkyDrive</a:t>
          </a:r>
          <a:r>
            <a:rPr lang="pl-PL" dirty="0" smtClean="0"/>
            <a:t>, Office 365 </a:t>
          </a:r>
          <a:r>
            <a:rPr lang="pl-PL" dirty="0" err="1" smtClean="0"/>
            <a:t>Sharepoint</a:t>
          </a:r>
          <a:endParaRPr lang="pl-PL" dirty="0"/>
        </a:p>
      </dgm:t>
    </dgm:pt>
    <dgm:pt modelId="{3F09D7EA-BD8B-45E9-B195-971DEDA8A427}" type="parTrans" cxnId="{9A9EE57B-B445-427B-9A3D-87CF4407886F}">
      <dgm:prSet/>
      <dgm:spPr/>
      <dgm:t>
        <a:bodyPr/>
        <a:lstStyle/>
        <a:p>
          <a:endParaRPr lang="pl-PL"/>
        </a:p>
      </dgm:t>
    </dgm:pt>
    <dgm:pt modelId="{94DC06C1-D370-4419-A1B1-573DDF4B0381}" type="sibTrans" cxnId="{9A9EE57B-B445-427B-9A3D-87CF4407886F}">
      <dgm:prSet/>
      <dgm:spPr/>
      <dgm:t>
        <a:bodyPr/>
        <a:lstStyle/>
        <a:p>
          <a:endParaRPr lang="pl-PL"/>
        </a:p>
      </dgm:t>
    </dgm:pt>
    <dgm:pt modelId="{2340F8DF-2512-48A9-ABF2-A12CC6899104}">
      <dgm:prSet phldrT="[Tekst]"/>
      <dgm:spPr/>
      <dgm:t>
        <a:bodyPr/>
        <a:lstStyle/>
        <a:p>
          <a:r>
            <a:rPr lang="pl-PL" dirty="0" smtClean="0"/>
            <a:t>Obrazy i wideo: </a:t>
          </a:r>
          <a:r>
            <a:rPr lang="pl-PL" dirty="0" err="1" smtClean="0"/>
            <a:t>Flickr</a:t>
          </a:r>
          <a:r>
            <a:rPr lang="pl-PL" dirty="0" smtClean="0"/>
            <a:t>, </a:t>
          </a:r>
          <a:r>
            <a:rPr lang="pl-PL" dirty="0" err="1" smtClean="0"/>
            <a:t>YouTube</a:t>
          </a:r>
          <a:endParaRPr lang="pl-PL" dirty="0"/>
        </a:p>
      </dgm:t>
    </dgm:pt>
    <dgm:pt modelId="{D0F5BA78-7F0C-4481-83CF-B705599D8143}" type="parTrans" cxnId="{DF48EEB4-DE7E-4294-8992-414E2A19E5C1}">
      <dgm:prSet/>
      <dgm:spPr/>
      <dgm:t>
        <a:bodyPr/>
        <a:lstStyle/>
        <a:p>
          <a:endParaRPr lang="pl-PL"/>
        </a:p>
      </dgm:t>
    </dgm:pt>
    <dgm:pt modelId="{A0E96BD5-4A54-4C8E-A0BF-8DD1E3C29197}" type="sibTrans" cxnId="{DF48EEB4-DE7E-4294-8992-414E2A19E5C1}">
      <dgm:prSet/>
      <dgm:spPr/>
      <dgm:t>
        <a:bodyPr/>
        <a:lstStyle/>
        <a:p>
          <a:endParaRPr lang="pl-PL"/>
        </a:p>
      </dgm:t>
    </dgm:pt>
    <dgm:pt modelId="{3DD1EF3D-4730-45B0-8974-E07042D2B172}">
      <dgm:prSet phldrT="[Tekst]"/>
      <dgm:spPr/>
      <dgm:t>
        <a:bodyPr/>
        <a:lstStyle/>
        <a:p>
          <a:r>
            <a:rPr lang="pl-PL" dirty="0" smtClean="0"/>
            <a:t>Współdzielenie: </a:t>
          </a:r>
          <a:r>
            <a:rPr lang="pl-PL" dirty="0" err="1" smtClean="0"/>
            <a:t>Facebook</a:t>
          </a:r>
          <a:r>
            <a:rPr lang="pl-PL" dirty="0" smtClean="0"/>
            <a:t>, </a:t>
          </a:r>
          <a:r>
            <a:rPr lang="pl-PL" dirty="0" err="1" smtClean="0"/>
            <a:t>LinkedIn</a:t>
          </a:r>
          <a:r>
            <a:rPr lang="pl-PL" dirty="0" smtClean="0"/>
            <a:t>, </a:t>
          </a:r>
          <a:r>
            <a:rPr lang="pl-PL" dirty="0" err="1" smtClean="0"/>
            <a:t>Tweeter</a:t>
          </a:r>
          <a:endParaRPr lang="pl-PL" dirty="0"/>
        </a:p>
      </dgm:t>
    </dgm:pt>
    <dgm:pt modelId="{340C2A80-4C20-489E-8C7B-7C69FE2D9F6C}" type="parTrans" cxnId="{F6541C9A-1205-423E-9582-004AF305ECEF}">
      <dgm:prSet/>
      <dgm:spPr/>
      <dgm:t>
        <a:bodyPr/>
        <a:lstStyle/>
        <a:p>
          <a:endParaRPr lang="pl-PL"/>
        </a:p>
      </dgm:t>
    </dgm:pt>
    <dgm:pt modelId="{E2A61869-B70D-4783-B977-2F9DB501BEF3}" type="sibTrans" cxnId="{F6541C9A-1205-423E-9582-004AF305ECEF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A88FAA8-3F46-4BC0-A795-8FE549708E7E}" type="presOf" srcId="{73E18CC2-A9B3-4FAA-BDC7-F02BEDEB75B9}" destId="{A491C137-25AA-4E80-920E-428EA194F79A}" srcOrd="1" destOrd="0" presId="urn:microsoft.com/office/officeart/2005/8/layout/list1"/>
    <dgm:cxn modelId="{9A9EE57B-B445-427B-9A3D-87CF4407886F}" srcId="{73E18CC2-A9B3-4FAA-BDC7-F02BEDEB75B9}" destId="{5886481C-AD26-4141-A67C-F277B264E2CE}" srcOrd="1" destOrd="0" parTransId="{3F09D7EA-BD8B-45E9-B195-971DEDA8A427}" sibTransId="{94DC06C1-D370-4419-A1B1-573DDF4B0381}"/>
    <dgm:cxn modelId="{F6541C9A-1205-423E-9582-004AF305ECEF}" srcId="{73E18CC2-A9B3-4FAA-BDC7-F02BEDEB75B9}" destId="{3DD1EF3D-4730-45B0-8974-E07042D2B172}" srcOrd="3" destOrd="0" parTransId="{340C2A80-4C20-489E-8C7B-7C69FE2D9F6C}" sibTransId="{E2A61869-B70D-4783-B977-2F9DB501BEF3}"/>
    <dgm:cxn modelId="{0C812C3B-1F26-4875-8C6B-AEB28284DFD4}" type="presOf" srcId="{3DD1EF3D-4730-45B0-8974-E07042D2B172}" destId="{70F16AA1-9A78-4092-818F-5578F81408A9}" srcOrd="0" destOrd="3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84DDA644-D136-4881-BDCB-3CD5A4E6406F}" type="presOf" srcId="{2340F8DF-2512-48A9-ABF2-A12CC6899104}" destId="{70F16AA1-9A78-4092-818F-5578F81408A9}" srcOrd="0" destOrd="2" presId="urn:microsoft.com/office/officeart/2005/8/layout/list1"/>
    <dgm:cxn modelId="{9FB1A856-AD36-4642-9156-F9221E071EAF}" type="presOf" srcId="{73E18CC2-A9B3-4FAA-BDC7-F02BEDEB75B9}" destId="{47A9EB11-A44F-4810-ADFA-159E79FC07C0}" srcOrd="0" destOrd="0" presId="urn:microsoft.com/office/officeart/2005/8/layout/list1"/>
    <dgm:cxn modelId="{B465C020-AED1-41B7-A3E6-6D7795334E46}" type="presOf" srcId="{A01860DF-8166-44F3-9DC1-CC6A98F76CFF}" destId="{70F16AA1-9A78-4092-818F-5578F81408A9}" srcOrd="0" destOrd="0" presId="urn:microsoft.com/office/officeart/2005/8/layout/list1"/>
    <dgm:cxn modelId="{F417CDBB-EB7C-46B3-80D8-845AB12C1220}" type="presOf" srcId="{D6D05568-48C7-4CF2-886E-6981FFAE8D6E}" destId="{E2658E27-AF1B-4B66-A102-C0E78A52D1DC}" srcOrd="0" destOrd="0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3BC030D-D1EF-42DA-B0E5-A86AE84F46CE}" type="presOf" srcId="{5886481C-AD26-4141-A67C-F277B264E2CE}" destId="{70F16AA1-9A78-4092-818F-5578F81408A9}" srcOrd="0" destOrd="1" presId="urn:microsoft.com/office/officeart/2005/8/layout/list1"/>
    <dgm:cxn modelId="{DF48EEB4-DE7E-4294-8992-414E2A19E5C1}" srcId="{73E18CC2-A9B3-4FAA-BDC7-F02BEDEB75B9}" destId="{2340F8DF-2512-48A9-ABF2-A12CC6899104}" srcOrd="2" destOrd="0" parTransId="{D0F5BA78-7F0C-4481-83CF-B705599D8143}" sibTransId="{A0E96BD5-4A54-4C8E-A0BF-8DD1E3C29197}"/>
    <dgm:cxn modelId="{AF954B34-F801-4BCF-ACD9-1B0B1B4F0828}" type="presParOf" srcId="{E2658E27-AF1B-4B66-A102-C0E78A52D1DC}" destId="{208EF566-3762-44A2-A68E-AF34A452D48D}" srcOrd="0" destOrd="0" presId="urn:microsoft.com/office/officeart/2005/8/layout/list1"/>
    <dgm:cxn modelId="{4B41A993-80A5-4871-95A0-E03AE299E0C5}" type="presParOf" srcId="{208EF566-3762-44A2-A68E-AF34A452D48D}" destId="{47A9EB11-A44F-4810-ADFA-159E79FC07C0}" srcOrd="0" destOrd="0" presId="urn:microsoft.com/office/officeart/2005/8/layout/list1"/>
    <dgm:cxn modelId="{D2420716-6D27-4A82-9B65-BFA3B4F1E27B}" type="presParOf" srcId="{208EF566-3762-44A2-A68E-AF34A452D48D}" destId="{A491C137-25AA-4E80-920E-428EA194F79A}" srcOrd="1" destOrd="0" presId="urn:microsoft.com/office/officeart/2005/8/layout/list1"/>
    <dgm:cxn modelId="{54E25761-DC7F-4AFE-8C08-0C40BD63ABB6}" type="presParOf" srcId="{E2658E27-AF1B-4B66-A102-C0E78A52D1DC}" destId="{F235D25B-F2E3-4693-922F-EAA3D00BD691}" srcOrd="1" destOrd="0" presId="urn:microsoft.com/office/officeart/2005/8/layout/list1"/>
    <dgm:cxn modelId="{0D214542-F308-4D65-B3EF-49EA16729B84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Prywatność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Możliwość określenia co użytkownicy będą mogli modyfikować w pliku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778B6BF6-C932-499A-A485-E76DDAE72F7D}">
      <dgm:prSet phldrT="[Tekst]"/>
      <dgm:spPr/>
      <dgm:t>
        <a:bodyPr/>
        <a:lstStyle/>
        <a:p>
          <a:r>
            <a:rPr lang="pl-PL" dirty="0" smtClean="0"/>
            <a:t>Inspekcja pliku pod kątem danych prywatnych</a:t>
          </a:r>
          <a:endParaRPr lang="pl-PL" dirty="0"/>
        </a:p>
      </dgm:t>
    </dgm:pt>
    <dgm:pt modelId="{D34CE694-BFA0-408C-B026-EB9EA3462E82}" type="parTrans" cxnId="{BB6C0896-CC1A-49AF-A3E0-3AF42BCE6701}">
      <dgm:prSet/>
      <dgm:spPr/>
    </dgm:pt>
    <dgm:pt modelId="{54E14F26-8BB1-4857-8010-6D5D8E375CC5}" type="sibTrans" cxnId="{BB6C0896-CC1A-49AF-A3E0-3AF42BCE6701}">
      <dgm:prSet/>
      <dgm:spPr/>
    </dgm:pt>
    <dgm:pt modelId="{3FA26151-64BC-48B7-A345-6EAADDD57D96}">
      <dgm:prSet phldrT="[Tekst]"/>
      <dgm:spPr/>
      <dgm:t>
        <a:bodyPr/>
        <a:lstStyle/>
        <a:p>
          <a:r>
            <a:rPr lang="pl-PL" dirty="0" smtClean="0"/>
            <a:t>Sprawdzenie funkcji dla osób niepełnosprawnych</a:t>
          </a:r>
          <a:endParaRPr lang="pl-PL" dirty="0"/>
        </a:p>
      </dgm:t>
    </dgm:pt>
    <dgm:pt modelId="{FA1A323A-2611-4B14-BCE9-EFA6D63902BC}" type="parTrans" cxnId="{CD4D1439-1B9F-43F9-99C9-64CF05BB1DC1}">
      <dgm:prSet/>
      <dgm:spPr/>
    </dgm:pt>
    <dgm:pt modelId="{9BFB705D-577E-4C20-BC02-CA7B20F2F773}" type="sibTrans" cxnId="{CD4D1439-1B9F-43F9-99C9-64CF05BB1DC1}">
      <dgm:prSet/>
      <dgm:spPr/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A8EA214-5FB0-477F-8981-1FEF951F430E}" type="presOf" srcId="{73E18CC2-A9B3-4FAA-BDC7-F02BEDEB75B9}" destId="{A491C137-25AA-4E80-920E-428EA194F79A}" srcOrd="1" destOrd="0" presId="urn:microsoft.com/office/officeart/2005/8/layout/list1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122F6059-51B3-4F9A-8A07-ECCF95FB62B9}" type="presOf" srcId="{3FA26151-64BC-48B7-A345-6EAADDD57D96}" destId="{70F16AA1-9A78-4092-818F-5578F81408A9}" srcOrd="0" destOrd="2" presId="urn:microsoft.com/office/officeart/2005/8/layout/list1"/>
    <dgm:cxn modelId="{C07F54B2-B2ED-476E-8FCF-4E830014A8A4}" type="presOf" srcId="{778B6BF6-C932-499A-A485-E76DDAE72F7D}" destId="{70F16AA1-9A78-4092-818F-5578F81408A9}" srcOrd="0" destOrd="1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172AD7D-17D5-4015-89A8-587AA84A59B3}" type="presOf" srcId="{A01860DF-8166-44F3-9DC1-CC6A98F76CFF}" destId="{70F16AA1-9A78-4092-818F-5578F81408A9}" srcOrd="0" destOrd="0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B9B5903C-8734-48DD-BB74-E4E7B3BF842C}" type="presOf" srcId="{73E18CC2-A9B3-4FAA-BDC7-F02BEDEB75B9}" destId="{47A9EB11-A44F-4810-ADFA-159E79FC07C0}" srcOrd="0" destOrd="0" presId="urn:microsoft.com/office/officeart/2005/8/layout/list1"/>
    <dgm:cxn modelId="{BB6C0896-CC1A-49AF-A3E0-3AF42BCE6701}" srcId="{73E18CC2-A9B3-4FAA-BDC7-F02BEDEB75B9}" destId="{778B6BF6-C932-499A-A485-E76DDAE72F7D}" srcOrd="1" destOrd="0" parTransId="{D34CE694-BFA0-408C-B026-EB9EA3462E82}" sibTransId="{54E14F26-8BB1-4857-8010-6D5D8E375CC5}"/>
    <dgm:cxn modelId="{0A314824-96CD-4864-BECE-03A07E22B61C}" type="presOf" srcId="{D6D05568-48C7-4CF2-886E-6981FFAE8D6E}" destId="{E2658E27-AF1B-4B66-A102-C0E78A52D1DC}" srcOrd="0" destOrd="0" presId="urn:microsoft.com/office/officeart/2005/8/layout/list1"/>
    <dgm:cxn modelId="{F811D9B6-EF21-46FA-8F28-6B4FEB36E8EE}" type="presParOf" srcId="{E2658E27-AF1B-4B66-A102-C0E78A52D1DC}" destId="{208EF566-3762-44A2-A68E-AF34A452D48D}" srcOrd="0" destOrd="0" presId="urn:microsoft.com/office/officeart/2005/8/layout/list1"/>
    <dgm:cxn modelId="{93668E1F-6106-4149-BAC3-DC6052FBD3D6}" type="presParOf" srcId="{208EF566-3762-44A2-A68E-AF34A452D48D}" destId="{47A9EB11-A44F-4810-ADFA-159E79FC07C0}" srcOrd="0" destOrd="0" presId="urn:microsoft.com/office/officeart/2005/8/layout/list1"/>
    <dgm:cxn modelId="{A2B3BEDF-21D0-4752-B873-3FB6F1790FB3}" type="presParOf" srcId="{208EF566-3762-44A2-A68E-AF34A452D48D}" destId="{A491C137-25AA-4E80-920E-428EA194F79A}" srcOrd="1" destOrd="0" presId="urn:microsoft.com/office/officeart/2005/8/layout/list1"/>
    <dgm:cxn modelId="{13A0C27D-C3C1-4DDD-8625-4F59E4AA6F93}" type="presParOf" srcId="{E2658E27-AF1B-4B66-A102-C0E78A52D1DC}" destId="{F235D25B-F2E3-4693-922F-EAA3D00BD691}" srcOrd="1" destOrd="0" presId="urn:microsoft.com/office/officeart/2005/8/layout/list1"/>
    <dgm:cxn modelId="{A26C1D87-F58D-4380-8416-78CAD196F44C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Tworzenie modeli danych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Przy definiowaniu połączenia do bazy danych można wskazać więcej niż jedną tabelę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09DF7D7F-2F23-470A-947E-CD1AC56FCF75}">
      <dgm:prSet phldrT="[Tekst]"/>
      <dgm:spPr/>
      <dgm:t>
        <a:bodyPr/>
        <a:lstStyle/>
        <a:p>
          <a:r>
            <a:rPr lang="pl-PL" dirty="0" smtClean="0"/>
            <a:t>Excel utworzy model danych (tabele + relacje)</a:t>
          </a:r>
          <a:endParaRPr lang="pl-PL" dirty="0"/>
        </a:p>
      </dgm:t>
    </dgm:pt>
    <dgm:pt modelId="{02A35D7E-55FC-412D-BF32-994C553EB922}" type="parTrans" cxnId="{90594E4C-D9A5-4228-B9FF-90F83ECDBA68}">
      <dgm:prSet/>
      <dgm:spPr/>
    </dgm:pt>
    <dgm:pt modelId="{6A04711B-184D-4B4C-B036-A1E063E87E69}" type="sibTrans" cxnId="{90594E4C-D9A5-4228-B9FF-90F83ECDBA68}">
      <dgm:prSet/>
      <dgm:spPr/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3D05E68-42DE-4F76-AA23-A3C20CC2F4FA}" type="presOf" srcId="{09DF7D7F-2F23-470A-947E-CD1AC56FCF75}" destId="{70F16AA1-9A78-4092-818F-5578F81408A9}" srcOrd="0" destOrd="1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2549738D-63E0-4C04-B761-7047B81DA944}" type="presOf" srcId="{A01860DF-8166-44F3-9DC1-CC6A98F76CFF}" destId="{70F16AA1-9A78-4092-818F-5578F81408A9}" srcOrd="0" destOrd="0" presId="urn:microsoft.com/office/officeart/2005/8/layout/list1"/>
    <dgm:cxn modelId="{B17AD9CF-01F4-4E0C-BF37-CBEFB69E7230}" type="presOf" srcId="{73E18CC2-A9B3-4FAA-BDC7-F02BEDEB75B9}" destId="{A491C137-25AA-4E80-920E-428EA194F79A}" srcOrd="1" destOrd="0" presId="urn:microsoft.com/office/officeart/2005/8/layout/list1"/>
    <dgm:cxn modelId="{CC267AB0-8C1E-4960-95A4-8B809BAE4D17}" type="presOf" srcId="{73E18CC2-A9B3-4FAA-BDC7-F02BEDEB75B9}" destId="{47A9EB11-A44F-4810-ADFA-159E79FC07C0}" srcOrd="0" destOrd="0" presId="urn:microsoft.com/office/officeart/2005/8/layout/list1"/>
    <dgm:cxn modelId="{90594E4C-D9A5-4228-B9FF-90F83ECDBA68}" srcId="{73E18CC2-A9B3-4FAA-BDC7-F02BEDEB75B9}" destId="{09DF7D7F-2F23-470A-947E-CD1AC56FCF75}" srcOrd="1" destOrd="0" parTransId="{02A35D7E-55FC-412D-BF32-994C553EB922}" sibTransId="{6A04711B-184D-4B4C-B036-A1E063E87E69}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F1ABC0D-6BF6-445D-9F40-6756A4BF5E1A}" type="presOf" srcId="{D6D05568-48C7-4CF2-886E-6981FFAE8D6E}" destId="{E2658E27-AF1B-4B66-A102-C0E78A52D1DC}" srcOrd="0" destOrd="0" presId="urn:microsoft.com/office/officeart/2005/8/layout/list1"/>
    <dgm:cxn modelId="{E07FB1E1-463D-495C-8CEB-C5FCC0ABE854}" type="presParOf" srcId="{E2658E27-AF1B-4B66-A102-C0E78A52D1DC}" destId="{208EF566-3762-44A2-A68E-AF34A452D48D}" srcOrd="0" destOrd="0" presId="urn:microsoft.com/office/officeart/2005/8/layout/list1"/>
    <dgm:cxn modelId="{6F44A8AF-D198-4E5C-BDDE-E344052147F7}" type="presParOf" srcId="{208EF566-3762-44A2-A68E-AF34A452D48D}" destId="{47A9EB11-A44F-4810-ADFA-159E79FC07C0}" srcOrd="0" destOrd="0" presId="urn:microsoft.com/office/officeart/2005/8/layout/list1"/>
    <dgm:cxn modelId="{19BD1B45-0979-4326-9F6F-D3F725FD7BEA}" type="presParOf" srcId="{208EF566-3762-44A2-A68E-AF34A452D48D}" destId="{A491C137-25AA-4E80-920E-428EA194F79A}" srcOrd="1" destOrd="0" presId="urn:microsoft.com/office/officeart/2005/8/layout/list1"/>
    <dgm:cxn modelId="{F2D582BA-EB48-4A88-B673-5A331B4319ED}" type="presParOf" srcId="{E2658E27-AF1B-4B66-A102-C0E78A52D1DC}" destId="{F235D25B-F2E3-4693-922F-EAA3D00BD691}" srcOrd="1" destOrd="0" presId="urn:microsoft.com/office/officeart/2005/8/layout/list1"/>
    <dgm:cxn modelId="{FBA08B71-8976-47AD-B39C-48A43F23A7C6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Szybka analiza danych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Zaznacz zakres danych i naciśnij CTRL+Q (</a:t>
          </a:r>
          <a:r>
            <a:rPr lang="pl-PL" dirty="0" err="1" smtClean="0"/>
            <a:t>Quick</a:t>
          </a:r>
          <a:r>
            <a:rPr lang="pl-PL" dirty="0" smtClean="0"/>
            <a:t> Analysis)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1E1202FE-133C-4697-84EC-7D9BA7A26981}">
      <dgm:prSet phldrT="[Tekst]"/>
      <dgm:spPr/>
      <dgm:t>
        <a:bodyPr/>
        <a:lstStyle/>
        <a:p>
          <a:r>
            <a:rPr lang="pl-PL" dirty="0" smtClean="0"/>
            <a:t>Formatowanie tabeli</a:t>
          </a:r>
          <a:endParaRPr lang="pl-PL" dirty="0"/>
        </a:p>
      </dgm:t>
    </dgm:pt>
    <dgm:pt modelId="{31AF13B9-0528-4ECE-B1D1-D3A3A000A153}" type="parTrans" cxnId="{3B1F8E90-3F6D-4121-A102-74F286B3BF53}">
      <dgm:prSet/>
      <dgm:spPr/>
      <dgm:t>
        <a:bodyPr/>
        <a:lstStyle/>
        <a:p>
          <a:endParaRPr lang="pl-PL"/>
        </a:p>
      </dgm:t>
    </dgm:pt>
    <dgm:pt modelId="{C0C2DD32-86FF-4085-B7F7-9FA97566858B}" type="sibTrans" cxnId="{3B1F8E90-3F6D-4121-A102-74F286B3BF53}">
      <dgm:prSet/>
      <dgm:spPr/>
      <dgm:t>
        <a:bodyPr/>
        <a:lstStyle/>
        <a:p>
          <a:endParaRPr lang="pl-PL"/>
        </a:p>
      </dgm:t>
    </dgm:pt>
    <dgm:pt modelId="{A14A0D82-A04C-4F78-8052-EC5F85F792A3}">
      <dgm:prSet phldrT="[Tekst]"/>
      <dgm:spPr/>
      <dgm:t>
        <a:bodyPr/>
        <a:lstStyle/>
        <a:p>
          <a:r>
            <a:rPr lang="pl-PL" dirty="0" smtClean="0"/>
            <a:t>Utworzenie wykresu</a:t>
          </a:r>
          <a:endParaRPr lang="pl-PL" dirty="0"/>
        </a:p>
      </dgm:t>
    </dgm:pt>
    <dgm:pt modelId="{97D58F4D-5312-43AD-8EAF-CBF293020E95}" type="parTrans" cxnId="{3F322D9B-1A2F-41FA-B65F-B50918C49246}">
      <dgm:prSet/>
      <dgm:spPr/>
      <dgm:t>
        <a:bodyPr/>
        <a:lstStyle/>
        <a:p>
          <a:endParaRPr lang="pl-PL"/>
        </a:p>
      </dgm:t>
    </dgm:pt>
    <dgm:pt modelId="{02F6E2F1-4C2A-41FE-8C1D-947931ACAC71}" type="sibTrans" cxnId="{3F322D9B-1A2F-41FA-B65F-B50918C49246}">
      <dgm:prSet/>
      <dgm:spPr/>
      <dgm:t>
        <a:bodyPr/>
        <a:lstStyle/>
        <a:p>
          <a:endParaRPr lang="pl-PL"/>
        </a:p>
      </dgm:t>
    </dgm:pt>
    <dgm:pt modelId="{DEEE73E8-252A-46CF-8AB6-53FE7AD4E91F}">
      <dgm:prSet phldrT="[Tekst]"/>
      <dgm:spPr/>
      <dgm:t>
        <a:bodyPr/>
        <a:lstStyle/>
        <a:p>
          <a:r>
            <a:rPr lang="pl-PL" dirty="0" smtClean="0"/>
            <a:t>Dodanie podsumowań</a:t>
          </a:r>
          <a:endParaRPr lang="pl-PL" dirty="0"/>
        </a:p>
      </dgm:t>
    </dgm:pt>
    <dgm:pt modelId="{F2077999-93EC-4EA4-9844-081B7175B48C}" type="parTrans" cxnId="{740E876B-A05E-48D2-8794-A46B0E06B4C2}">
      <dgm:prSet/>
      <dgm:spPr/>
      <dgm:t>
        <a:bodyPr/>
        <a:lstStyle/>
        <a:p>
          <a:endParaRPr lang="pl-PL"/>
        </a:p>
      </dgm:t>
    </dgm:pt>
    <dgm:pt modelId="{BF689A21-332C-4FB2-BB14-F500C1AB1F4B}" type="sibTrans" cxnId="{740E876B-A05E-48D2-8794-A46B0E06B4C2}">
      <dgm:prSet/>
      <dgm:spPr/>
      <dgm:t>
        <a:bodyPr/>
        <a:lstStyle/>
        <a:p>
          <a:endParaRPr lang="pl-PL"/>
        </a:p>
      </dgm:t>
    </dgm:pt>
    <dgm:pt modelId="{4E707225-7661-4589-BB51-5E84A88AE015}">
      <dgm:prSet phldrT="[Tekst]"/>
      <dgm:spPr/>
      <dgm:t>
        <a:bodyPr/>
        <a:lstStyle/>
        <a:p>
          <a:r>
            <a:rPr lang="pl-PL" dirty="0" smtClean="0"/>
            <a:t>Tworzenie tabeli</a:t>
          </a:r>
          <a:endParaRPr lang="pl-PL" dirty="0"/>
        </a:p>
      </dgm:t>
    </dgm:pt>
    <dgm:pt modelId="{D8CB068F-B83C-4487-8DC0-74726EEDD066}" type="parTrans" cxnId="{B61E917E-7270-4E0F-BC6C-C16C9B70EE81}">
      <dgm:prSet/>
      <dgm:spPr/>
      <dgm:t>
        <a:bodyPr/>
        <a:lstStyle/>
        <a:p>
          <a:endParaRPr lang="pl-PL"/>
        </a:p>
      </dgm:t>
    </dgm:pt>
    <dgm:pt modelId="{6417D674-376B-4D73-9167-25E230F86D24}" type="sibTrans" cxnId="{B61E917E-7270-4E0F-BC6C-C16C9B70EE81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EADA91-59E9-4D55-9819-B8D0ED1FAC2A}" type="presOf" srcId="{3FA26151-64BC-48B7-A345-6EAADDD57D96}" destId="{70F16AA1-9A78-4092-818F-5578F81408A9}" srcOrd="0" destOrd="5" presId="urn:microsoft.com/office/officeart/2005/8/layout/list1"/>
    <dgm:cxn modelId="{BDF13332-1275-4667-9B01-494C332608DD}" type="presOf" srcId="{73E18CC2-A9B3-4FAA-BDC7-F02BEDEB75B9}" destId="{A491C137-25AA-4E80-920E-428EA194F79A}" srcOrd="1" destOrd="0" presId="urn:microsoft.com/office/officeart/2005/8/layout/list1"/>
    <dgm:cxn modelId="{B61E917E-7270-4E0F-BC6C-C16C9B70EE81}" srcId="{73E18CC2-A9B3-4FAA-BDC7-F02BEDEB75B9}" destId="{4E707225-7661-4589-BB51-5E84A88AE015}" srcOrd="1" destOrd="0" parTransId="{D8CB068F-B83C-4487-8DC0-74726EEDD066}" sibTransId="{6417D674-376B-4D73-9167-25E230F86D24}"/>
    <dgm:cxn modelId="{CED6CE87-40FB-4AF5-B49F-26370B91CCA0}" type="presOf" srcId="{DEEE73E8-252A-46CF-8AB6-53FE7AD4E91F}" destId="{70F16AA1-9A78-4092-818F-5578F81408A9}" srcOrd="0" destOrd="4" presId="urn:microsoft.com/office/officeart/2005/8/layout/list1"/>
    <dgm:cxn modelId="{591AE1FA-D37E-4B79-A3C9-49B78B47BCC9}" type="presOf" srcId="{D6D05568-48C7-4CF2-886E-6981FFAE8D6E}" destId="{E2658E27-AF1B-4B66-A102-C0E78A52D1DC}" srcOrd="0" destOrd="0" presId="urn:microsoft.com/office/officeart/2005/8/layout/list1"/>
    <dgm:cxn modelId="{893EE49C-D4DF-46F4-8C1A-1379E054C326}" type="presOf" srcId="{A01860DF-8166-44F3-9DC1-CC6A98F76CFF}" destId="{70F16AA1-9A78-4092-818F-5578F81408A9}" srcOrd="0" destOrd="0" presId="urn:microsoft.com/office/officeart/2005/8/layout/list1"/>
    <dgm:cxn modelId="{6D27B339-51ED-4C9C-A99D-086B7BE0D676}" type="presOf" srcId="{73E18CC2-A9B3-4FAA-BDC7-F02BEDEB75B9}" destId="{47A9EB11-A44F-4810-ADFA-159E79FC07C0}" srcOrd="0" destOrd="0" presId="urn:microsoft.com/office/officeart/2005/8/layout/list1"/>
    <dgm:cxn modelId="{CD4D1439-1B9F-43F9-99C9-64CF05BB1DC1}" srcId="{73E18CC2-A9B3-4FAA-BDC7-F02BEDEB75B9}" destId="{3FA26151-64BC-48B7-A345-6EAADDD57D96}" srcOrd="5" destOrd="0" parTransId="{FA1A323A-2611-4B14-BCE9-EFA6D63902BC}" sibTransId="{9BFB705D-577E-4C20-BC02-CA7B20F2F773}"/>
    <dgm:cxn modelId="{A885D4B3-4D4E-4C64-AEC3-7D6AD071D72F}" type="presOf" srcId="{1E1202FE-133C-4697-84EC-7D9BA7A26981}" destId="{70F16AA1-9A78-4092-818F-5578F81408A9}" srcOrd="0" destOrd="2" presId="urn:microsoft.com/office/officeart/2005/8/layout/list1"/>
    <dgm:cxn modelId="{3F322D9B-1A2F-41FA-B65F-B50918C49246}" srcId="{73E18CC2-A9B3-4FAA-BDC7-F02BEDEB75B9}" destId="{A14A0D82-A04C-4F78-8052-EC5F85F792A3}" srcOrd="3" destOrd="0" parTransId="{97D58F4D-5312-43AD-8EAF-CBF293020E95}" sibTransId="{02F6E2F1-4C2A-41FE-8C1D-947931ACAC71}"/>
    <dgm:cxn modelId="{3B1F8E90-3F6D-4121-A102-74F286B3BF53}" srcId="{73E18CC2-A9B3-4FAA-BDC7-F02BEDEB75B9}" destId="{1E1202FE-133C-4697-84EC-7D9BA7A26981}" srcOrd="2" destOrd="0" parTransId="{31AF13B9-0528-4ECE-B1D1-D3A3A000A153}" sibTransId="{C0C2DD32-86FF-4085-B7F7-9FA97566858B}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44239180-08F1-43C9-BAD2-AFA1355A28CC}" type="presOf" srcId="{4E707225-7661-4589-BB51-5E84A88AE015}" destId="{70F16AA1-9A78-4092-818F-5578F81408A9}" srcOrd="0" destOrd="1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740E876B-A05E-48D2-8794-A46B0E06B4C2}" srcId="{73E18CC2-A9B3-4FAA-BDC7-F02BEDEB75B9}" destId="{DEEE73E8-252A-46CF-8AB6-53FE7AD4E91F}" srcOrd="4" destOrd="0" parTransId="{F2077999-93EC-4EA4-9844-081B7175B48C}" sibTransId="{BF689A21-332C-4FB2-BB14-F500C1AB1F4B}"/>
    <dgm:cxn modelId="{9C5A1C7D-189C-4946-98D6-E224712D8636}" type="presOf" srcId="{A14A0D82-A04C-4F78-8052-EC5F85F792A3}" destId="{70F16AA1-9A78-4092-818F-5578F81408A9}" srcOrd="0" destOrd="3" presId="urn:microsoft.com/office/officeart/2005/8/layout/list1"/>
    <dgm:cxn modelId="{7BAB3B76-9E80-4926-9D80-1FAE8A230064}" type="presParOf" srcId="{E2658E27-AF1B-4B66-A102-C0E78A52D1DC}" destId="{208EF566-3762-44A2-A68E-AF34A452D48D}" srcOrd="0" destOrd="0" presId="urn:microsoft.com/office/officeart/2005/8/layout/list1"/>
    <dgm:cxn modelId="{F3F07B44-28C6-45A2-BC45-8B9908CD699B}" type="presParOf" srcId="{208EF566-3762-44A2-A68E-AF34A452D48D}" destId="{47A9EB11-A44F-4810-ADFA-159E79FC07C0}" srcOrd="0" destOrd="0" presId="urn:microsoft.com/office/officeart/2005/8/layout/list1"/>
    <dgm:cxn modelId="{CE69D942-3915-4C3C-90FF-6DFFD157D3DE}" type="presParOf" srcId="{208EF566-3762-44A2-A68E-AF34A452D48D}" destId="{A491C137-25AA-4E80-920E-428EA194F79A}" srcOrd="1" destOrd="0" presId="urn:microsoft.com/office/officeart/2005/8/layout/list1"/>
    <dgm:cxn modelId="{65BB3855-1724-4797-8F88-0CFEDB1965FD}" type="presParOf" srcId="{E2658E27-AF1B-4B66-A102-C0E78A52D1DC}" destId="{F235D25B-F2E3-4693-922F-EAA3D00BD691}" srcOrd="1" destOrd="0" presId="urn:microsoft.com/office/officeart/2005/8/layout/list1"/>
    <dgm:cxn modelId="{2A8E5E80-82F5-4221-84C6-445D8A4B0C9A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Formatowanie wykresu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Zaznacz wykres – pojawią się przyciski: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5E462E90-4FCD-4E07-8E62-2BB9AF629BD7}">
      <dgm:prSet phldrT="[Tekst]"/>
      <dgm:spPr/>
      <dgm:t>
        <a:bodyPr/>
        <a:lstStyle/>
        <a:p>
          <a:r>
            <a:rPr lang="pl-PL" dirty="0" smtClean="0"/>
            <a:t>Elementy wykresu</a:t>
          </a:r>
          <a:endParaRPr lang="pl-PL" dirty="0"/>
        </a:p>
      </dgm:t>
    </dgm:pt>
    <dgm:pt modelId="{1FD104EF-7DB7-4E22-8E22-98133D91688E}" type="parTrans" cxnId="{77BF86F8-7F3D-41A7-BFDC-BC1744869D3C}">
      <dgm:prSet/>
      <dgm:spPr/>
      <dgm:t>
        <a:bodyPr/>
        <a:lstStyle/>
        <a:p>
          <a:endParaRPr lang="pl-PL"/>
        </a:p>
      </dgm:t>
    </dgm:pt>
    <dgm:pt modelId="{FEBDC2A5-2860-43BD-A2B0-3EDA13AEABD0}" type="sibTrans" cxnId="{77BF86F8-7F3D-41A7-BFDC-BC1744869D3C}">
      <dgm:prSet/>
      <dgm:spPr/>
      <dgm:t>
        <a:bodyPr/>
        <a:lstStyle/>
        <a:p>
          <a:endParaRPr lang="pl-PL"/>
        </a:p>
      </dgm:t>
    </dgm:pt>
    <dgm:pt modelId="{18F7832B-8047-4A96-9D9C-332E5BCB4022}">
      <dgm:prSet phldrT="[Tekst]"/>
      <dgm:spPr/>
      <dgm:t>
        <a:bodyPr/>
        <a:lstStyle/>
        <a:p>
          <a:r>
            <a:rPr lang="pl-PL" dirty="0" smtClean="0"/>
            <a:t>Style wykresu</a:t>
          </a:r>
          <a:endParaRPr lang="pl-PL" dirty="0"/>
        </a:p>
      </dgm:t>
    </dgm:pt>
    <dgm:pt modelId="{BF38C5C1-E6E0-40F7-9EF4-FE03DA745212}" type="parTrans" cxnId="{FE81A073-CC11-4F04-9635-5CA743868B25}">
      <dgm:prSet/>
      <dgm:spPr/>
      <dgm:t>
        <a:bodyPr/>
        <a:lstStyle/>
        <a:p>
          <a:endParaRPr lang="pl-PL"/>
        </a:p>
      </dgm:t>
    </dgm:pt>
    <dgm:pt modelId="{83636718-7AAC-4A1A-B3D3-C7E94BA22B79}" type="sibTrans" cxnId="{FE81A073-CC11-4F04-9635-5CA743868B25}">
      <dgm:prSet/>
      <dgm:spPr/>
      <dgm:t>
        <a:bodyPr/>
        <a:lstStyle/>
        <a:p>
          <a:endParaRPr lang="pl-PL"/>
        </a:p>
      </dgm:t>
    </dgm:pt>
    <dgm:pt modelId="{FDDB79D4-7A15-4CF9-A91A-34CCF7BB16BF}">
      <dgm:prSet phldrT="[Tekst]"/>
      <dgm:spPr/>
      <dgm:t>
        <a:bodyPr/>
        <a:lstStyle/>
        <a:p>
          <a:r>
            <a:rPr lang="pl-PL" dirty="0" smtClean="0"/>
            <a:t>Filtrowanie zawartości wykresu</a:t>
          </a:r>
          <a:endParaRPr lang="pl-PL" dirty="0"/>
        </a:p>
      </dgm:t>
    </dgm:pt>
    <dgm:pt modelId="{1BF5B74C-6B5F-421E-B6AE-7980BB15E6D6}" type="parTrans" cxnId="{F951ECD1-D72C-40D3-8FF8-C7CF64C45D5D}">
      <dgm:prSet/>
      <dgm:spPr/>
      <dgm:t>
        <a:bodyPr/>
        <a:lstStyle/>
        <a:p>
          <a:endParaRPr lang="pl-PL"/>
        </a:p>
      </dgm:t>
    </dgm:pt>
    <dgm:pt modelId="{C6042B6C-9EAD-49C4-AD70-FC14A76C85B5}" type="sibTrans" cxnId="{F951ECD1-D72C-40D3-8FF8-C7CF64C45D5D}">
      <dgm:prSet/>
      <dgm:spPr/>
      <dgm:t>
        <a:bodyPr/>
        <a:lstStyle/>
        <a:p>
          <a:endParaRPr lang="pl-PL"/>
        </a:p>
      </dgm:t>
    </dgm:pt>
    <dgm:pt modelId="{8A7FF3CB-5925-4B41-9D55-7BD9446CC340}">
      <dgm:prSet phldrT="[Tekst]"/>
      <dgm:spPr/>
      <dgm:t>
        <a:bodyPr/>
        <a:lstStyle/>
        <a:p>
          <a:r>
            <a:rPr lang="pl-PL" dirty="0" smtClean="0"/>
            <a:t>Pomoc w wyborze typu wykresu</a:t>
          </a:r>
          <a:endParaRPr lang="pl-PL" dirty="0"/>
        </a:p>
      </dgm:t>
    </dgm:pt>
    <dgm:pt modelId="{0DD04195-7979-4984-9148-8B935379283F}" type="parTrans" cxnId="{0C872998-A485-4E90-82F9-C7B57C0C8E6D}">
      <dgm:prSet/>
      <dgm:spPr/>
      <dgm:t>
        <a:bodyPr/>
        <a:lstStyle/>
        <a:p>
          <a:endParaRPr lang="pl-PL"/>
        </a:p>
      </dgm:t>
    </dgm:pt>
    <dgm:pt modelId="{A8A379E5-E0DB-4397-99CB-2BB9EB19973D}" type="sibTrans" cxnId="{0C872998-A485-4E90-82F9-C7B57C0C8E6D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9C3FC0D-A3A3-414B-B406-FE7852EC38FC}" type="presOf" srcId="{73E18CC2-A9B3-4FAA-BDC7-F02BEDEB75B9}" destId="{A491C137-25AA-4E80-920E-428EA194F79A}" srcOrd="1" destOrd="0" presId="urn:microsoft.com/office/officeart/2005/8/layout/list1"/>
    <dgm:cxn modelId="{BA944479-6DF6-4330-A801-80BF66521016}" type="presOf" srcId="{FDDB79D4-7A15-4CF9-A91A-34CCF7BB16BF}" destId="{70F16AA1-9A78-4092-818F-5578F81408A9}" srcOrd="0" destOrd="3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FE81A073-CC11-4F04-9635-5CA743868B25}" srcId="{A01860DF-8166-44F3-9DC1-CC6A98F76CFF}" destId="{18F7832B-8047-4A96-9D9C-332E5BCB4022}" srcOrd="1" destOrd="0" parTransId="{BF38C5C1-E6E0-40F7-9EF4-FE03DA745212}" sibTransId="{83636718-7AAC-4A1A-B3D3-C7E94BA22B79}"/>
    <dgm:cxn modelId="{10761F53-6D63-4D3B-B53B-F4CAE25908A0}" type="presOf" srcId="{3FA26151-64BC-48B7-A345-6EAADDD57D96}" destId="{70F16AA1-9A78-4092-818F-5578F81408A9}" srcOrd="0" destOrd="5" presId="urn:microsoft.com/office/officeart/2005/8/layout/list1"/>
    <dgm:cxn modelId="{99E45459-C5F8-4806-8AB0-73812596F287}" type="presOf" srcId="{A01860DF-8166-44F3-9DC1-CC6A98F76CFF}" destId="{70F16AA1-9A78-4092-818F-5578F81408A9}" srcOrd="0" destOrd="0" presId="urn:microsoft.com/office/officeart/2005/8/layout/list1"/>
    <dgm:cxn modelId="{77BF86F8-7F3D-41A7-BFDC-BC1744869D3C}" srcId="{A01860DF-8166-44F3-9DC1-CC6A98F76CFF}" destId="{5E462E90-4FCD-4E07-8E62-2BB9AF629BD7}" srcOrd="0" destOrd="0" parTransId="{1FD104EF-7DB7-4E22-8E22-98133D91688E}" sibTransId="{FEBDC2A5-2860-43BD-A2B0-3EDA13AEABD0}"/>
    <dgm:cxn modelId="{DFE8BC0F-1E0D-4C83-8D6F-8B88DABC41E2}" type="presOf" srcId="{5E462E90-4FCD-4E07-8E62-2BB9AF629BD7}" destId="{70F16AA1-9A78-4092-818F-5578F81408A9}" srcOrd="0" destOrd="1" presId="urn:microsoft.com/office/officeart/2005/8/layout/list1"/>
    <dgm:cxn modelId="{A9CD8C2E-7998-4706-8C28-06CB4665F322}" type="presOf" srcId="{D6D05568-48C7-4CF2-886E-6981FFAE8D6E}" destId="{E2658E27-AF1B-4B66-A102-C0E78A52D1DC}" srcOrd="0" destOrd="0" presId="urn:microsoft.com/office/officeart/2005/8/layout/list1"/>
    <dgm:cxn modelId="{0C872998-A485-4E90-82F9-C7B57C0C8E6D}" srcId="{73E18CC2-A9B3-4FAA-BDC7-F02BEDEB75B9}" destId="{8A7FF3CB-5925-4B41-9D55-7BD9446CC340}" srcOrd="1" destOrd="0" parTransId="{0DD04195-7979-4984-9148-8B935379283F}" sibTransId="{A8A379E5-E0DB-4397-99CB-2BB9EB19973D}"/>
    <dgm:cxn modelId="{F951ECD1-D72C-40D3-8FF8-C7CF64C45D5D}" srcId="{A01860DF-8166-44F3-9DC1-CC6A98F76CFF}" destId="{FDDB79D4-7A15-4CF9-A91A-34CCF7BB16BF}" srcOrd="2" destOrd="0" parTransId="{1BF5B74C-6B5F-421E-B6AE-7980BB15E6D6}" sibTransId="{C6042B6C-9EAD-49C4-AD70-FC14A76C85B5}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B7D2C4A9-5EC5-4E25-A858-F6BE035F1617}" type="presOf" srcId="{18F7832B-8047-4A96-9D9C-332E5BCB4022}" destId="{70F16AA1-9A78-4092-818F-5578F81408A9}" srcOrd="0" destOrd="2" presId="urn:microsoft.com/office/officeart/2005/8/layout/list1"/>
    <dgm:cxn modelId="{C7C23EED-F890-4129-82E9-99108F3AC4E1}" type="presOf" srcId="{73E18CC2-A9B3-4FAA-BDC7-F02BEDEB75B9}" destId="{47A9EB11-A44F-4810-ADFA-159E79FC07C0}" srcOrd="0" destOrd="0" presId="urn:microsoft.com/office/officeart/2005/8/layout/list1"/>
    <dgm:cxn modelId="{A0137B6B-44A0-4D5A-B5E8-58805D021C3F}" type="presOf" srcId="{8A7FF3CB-5925-4B41-9D55-7BD9446CC340}" destId="{70F16AA1-9A78-4092-818F-5578F81408A9}" srcOrd="0" destOrd="4" presId="urn:microsoft.com/office/officeart/2005/8/layout/list1"/>
    <dgm:cxn modelId="{6D104D11-EA85-4046-A2A0-71A642349DDF}" type="presParOf" srcId="{E2658E27-AF1B-4B66-A102-C0E78A52D1DC}" destId="{208EF566-3762-44A2-A68E-AF34A452D48D}" srcOrd="0" destOrd="0" presId="urn:microsoft.com/office/officeart/2005/8/layout/list1"/>
    <dgm:cxn modelId="{B4FC7E6C-DE74-41BB-8649-623EB6FF9B08}" type="presParOf" srcId="{208EF566-3762-44A2-A68E-AF34A452D48D}" destId="{47A9EB11-A44F-4810-ADFA-159E79FC07C0}" srcOrd="0" destOrd="0" presId="urn:microsoft.com/office/officeart/2005/8/layout/list1"/>
    <dgm:cxn modelId="{F7350D00-1E4F-4EF2-AC49-03EC4F190F8A}" type="presParOf" srcId="{208EF566-3762-44A2-A68E-AF34A452D48D}" destId="{A491C137-25AA-4E80-920E-428EA194F79A}" srcOrd="1" destOrd="0" presId="urn:microsoft.com/office/officeart/2005/8/layout/list1"/>
    <dgm:cxn modelId="{58600E31-F74A-43D3-9983-1E3227D71DAE}" type="presParOf" srcId="{E2658E27-AF1B-4B66-A102-C0E78A52D1DC}" destId="{F235D25B-F2E3-4693-922F-EAA3D00BD691}" srcOrd="1" destOrd="0" presId="urn:microsoft.com/office/officeart/2005/8/layout/list1"/>
    <dgm:cxn modelId="{9182511D-82B4-41CB-88DD-771824C3DBEE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Formatowanie wykresu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Zaznacz wykres – pojawią się przyciski: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5E462E90-4FCD-4E07-8E62-2BB9AF629BD7}">
      <dgm:prSet phldrT="[Tekst]"/>
      <dgm:spPr/>
      <dgm:t>
        <a:bodyPr/>
        <a:lstStyle/>
        <a:p>
          <a:r>
            <a:rPr lang="pl-PL" dirty="0" smtClean="0"/>
            <a:t>Elementy wykresu</a:t>
          </a:r>
          <a:endParaRPr lang="pl-PL" dirty="0"/>
        </a:p>
      </dgm:t>
    </dgm:pt>
    <dgm:pt modelId="{1FD104EF-7DB7-4E22-8E22-98133D91688E}" type="parTrans" cxnId="{77BF86F8-7F3D-41A7-BFDC-BC1744869D3C}">
      <dgm:prSet/>
      <dgm:spPr/>
      <dgm:t>
        <a:bodyPr/>
        <a:lstStyle/>
        <a:p>
          <a:endParaRPr lang="pl-PL"/>
        </a:p>
      </dgm:t>
    </dgm:pt>
    <dgm:pt modelId="{FEBDC2A5-2860-43BD-A2B0-3EDA13AEABD0}" type="sibTrans" cxnId="{77BF86F8-7F3D-41A7-BFDC-BC1744869D3C}">
      <dgm:prSet/>
      <dgm:spPr/>
      <dgm:t>
        <a:bodyPr/>
        <a:lstStyle/>
        <a:p>
          <a:endParaRPr lang="pl-PL"/>
        </a:p>
      </dgm:t>
    </dgm:pt>
    <dgm:pt modelId="{18F7832B-8047-4A96-9D9C-332E5BCB4022}">
      <dgm:prSet phldrT="[Tekst]"/>
      <dgm:spPr/>
      <dgm:t>
        <a:bodyPr/>
        <a:lstStyle/>
        <a:p>
          <a:r>
            <a:rPr lang="pl-PL" dirty="0" smtClean="0"/>
            <a:t>Style wykresu</a:t>
          </a:r>
          <a:endParaRPr lang="pl-PL" dirty="0"/>
        </a:p>
      </dgm:t>
    </dgm:pt>
    <dgm:pt modelId="{BF38C5C1-E6E0-40F7-9EF4-FE03DA745212}" type="parTrans" cxnId="{FE81A073-CC11-4F04-9635-5CA743868B25}">
      <dgm:prSet/>
      <dgm:spPr/>
      <dgm:t>
        <a:bodyPr/>
        <a:lstStyle/>
        <a:p>
          <a:endParaRPr lang="pl-PL"/>
        </a:p>
      </dgm:t>
    </dgm:pt>
    <dgm:pt modelId="{83636718-7AAC-4A1A-B3D3-C7E94BA22B79}" type="sibTrans" cxnId="{FE81A073-CC11-4F04-9635-5CA743868B25}">
      <dgm:prSet/>
      <dgm:spPr/>
      <dgm:t>
        <a:bodyPr/>
        <a:lstStyle/>
        <a:p>
          <a:endParaRPr lang="pl-PL"/>
        </a:p>
      </dgm:t>
    </dgm:pt>
    <dgm:pt modelId="{FDDB79D4-7A15-4CF9-A91A-34CCF7BB16BF}">
      <dgm:prSet phldrT="[Tekst]"/>
      <dgm:spPr/>
      <dgm:t>
        <a:bodyPr/>
        <a:lstStyle/>
        <a:p>
          <a:r>
            <a:rPr lang="pl-PL" dirty="0" smtClean="0"/>
            <a:t>Filtrowanie zawartości wykresu</a:t>
          </a:r>
          <a:endParaRPr lang="pl-PL" dirty="0"/>
        </a:p>
      </dgm:t>
    </dgm:pt>
    <dgm:pt modelId="{1BF5B74C-6B5F-421E-B6AE-7980BB15E6D6}" type="parTrans" cxnId="{F951ECD1-D72C-40D3-8FF8-C7CF64C45D5D}">
      <dgm:prSet/>
      <dgm:spPr/>
      <dgm:t>
        <a:bodyPr/>
        <a:lstStyle/>
        <a:p>
          <a:endParaRPr lang="pl-PL"/>
        </a:p>
      </dgm:t>
    </dgm:pt>
    <dgm:pt modelId="{C6042B6C-9EAD-49C4-AD70-FC14A76C85B5}" type="sibTrans" cxnId="{F951ECD1-D72C-40D3-8FF8-C7CF64C45D5D}">
      <dgm:prSet/>
      <dgm:spPr/>
      <dgm:t>
        <a:bodyPr/>
        <a:lstStyle/>
        <a:p>
          <a:endParaRPr lang="pl-PL"/>
        </a:p>
      </dgm:t>
    </dgm:pt>
    <dgm:pt modelId="{8A7FF3CB-5925-4B41-9D55-7BD9446CC340}">
      <dgm:prSet phldrT="[Tekst]"/>
      <dgm:spPr/>
      <dgm:t>
        <a:bodyPr/>
        <a:lstStyle/>
        <a:p>
          <a:r>
            <a:rPr lang="pl-PL" dirty="0" smtClean="0"/>
            <a:t>Pomoc w wyborze typu wykresu</a:t>
          </a:r>
          <a:endParaRPr lang="pl-PL" dirty="0"/>
        </a:p>
      </dgm:t>
    </dgm:pt>
    <dgm:pt modelId="{0DD04195-7979-4984-9148-8B935379283F}" type="parTrans" cxnId="{0C872998-A485-4E90-82F9-C7B57C0C8E6D}">
      <dgm:prSet/>
      <dgm:spPr/>
      <dgm:t>
        <a:bodyPr/>
        <a:lstStyle/>
        <a:p>
          <a:endParaRPr lang="pl-PL"/>
        </a:p>
      </dgm:t>
    </dgm:pt>
    <dgm:pt modelId="{A8A379E5-E0DB-4397-99CB-2BB9EB19973D}" type="sibTrans" cxnId="{0C872998-A485-4E90-82F9-C7B57C0C8E6D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F819E7D-134F-4F31-9586-A0B973B9519E}" type="presOf" srcId="{18F7832B-8047-4A96-9D9C-332E5BCB4022}" destId="{70F16AA1-9A78-4092-818F-5578F81408A9}" srcOrd="0" destOrd="2" presId="urn:microsoft.com/office/officeart/2005/8/layout/list1"/>
    <dgm:cxn modelId="{6EB85610-8870-480E-8764-789DD6FB20EF}" type="presOf" srcId="{FDDB79D4-7A15-4CF9-A91A-34CCF7BB16BF}" destId="{70F16AA1-9A78-4092-818F-5578F81408A9}" srcOrd="0" destOrd="3" presId="urn:microsoft.com/office/officeart/2005/8/layout/list1"/>
    <dgm:cxn modelId="{F951ECD1-D72C-40D3-8FF8-C7CF64C45D5D}" srcId="{A01860DF-8166-44F3-9DC1-CC6A98F76CFF}" destId="{FDDB79D4-7A15-4CF9-A91A-34CCF7BB16BF}" srcOrd="2" destOrd="0" parTransId="{1BF5B74C-6B5F-421E-B6AE-7980BB15E6D6}" sibTransId="{C6042B6C-9EAD-49C4-AD70-FC14A76C85B5}"/>
    <dgm:cxn modelId="{0E7BFDAF-7F08-4914-9D61-B6A005F8D237}" type="presOf" srcId="{3FA26151-64BC-48B7-A345-6EAADDD57D96}" destId="{70F16AA1-9A78-4092-818F-5578F81408A9}" srcOrd="0" destOrd="5" presId="urn:microsoft.com/office/officeart/2005/8/layout/list1"/>
    <dgm:cxn modelId="{77BF86F8-7F3D-41A7-BFDC-BC1744869D3C}" srcId="{A01860DF-8166-44F3-9DC1-CC6A98F76CFF}" destId="{5E462E90-4FCD-4E07-8E62-2BB9AF629BD7}" srcOrd="0" destOrd="0" parTransId="{1FD104EF-7DB7-4E22-8E22-98133D91688E}" sibTransId="{FEBDC2A5-2860-43BD-A2B0-3EDA13AEABD0}"/>
    <dgm:cxn modelId="{F0046E19-6792-4856-9081-1BB27D1DFE1D}" type="presOf" srcId="{73E18CC2-A9B3-4FAA-BDC7-F02BEDEB75B9}" destId="{A491C137-25AA-4E80-920E-428EA194F79A}" srcOrd="1" destOrd="0" presId="urn:microsoft.com/office/officeart/2005/8/layout/list1"/>
    <dgm:cxn modelId="{75D35914-6594-4608-8402-B5891E1BEDE1}" type="presOf" srcId="{8A7FF3CB-5925-4B41-9D55-7BD9446CC340}" destId="{70F16AA1-9A78-4092-818F-5578F81408A9}" srcOrd="0" destOrd="4" presId="urn:microsoft.com/office/officeart/2005/8/layout/list1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F1715E65-D02C-41F5-BE1A-A5467440AA47}" type="presOf" srcId="{5E462E90-4FCD-4E07-8E62-2BB9AF629BD7}" destId="{70F16AA1-9A78-4092-818F-5578F81408A9}" srcOrd="0" destOrd="1" presId="urn:microsoft.com/office/officeart/2005/8/layout/list1"/>
    <dgm:cxn modelId="{82D6C965-35FC-4656-8FAF-8E04AD42C398}" type="presOf" srcId="{73E18CC2-A9B3-4FAA-BDC7-F02BEDEB75B9}" destId="{47A9EB11-A44F-4810-ADFA-159E79FC07C0}" srcOrd="0" destOrd="0" presId="urn:microsoft.com/office/officeart/2005/8/layout/list1"/>
    <dgm:cxn modelId="{F5341517-2012-4BFA-BE4E-460B1FF9B2D4}" type="presOf" srcId="{D6D05568-48C7-4CF2-886E-6981FFAE8D6E}" destId="{E2658E27-AF1B-4B66-A102-C0E78A52D1DC}" srcOrd="0" destOrd="0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F0ABCDB3-67F0-410E-A465-A24944637E43}" type="presOf" srcId="{A01860DF-8166-44F3-9DC1-CC6A98F76CFF}" destId="{70F16AA1-9A78-4092-818F-5578F81408A9}" srcOrd="0" destOrd="0" presId="urn:microsoft.com/office/officeart/2005/8/layout/list1"/>
    <dgm:cxn modelId="{0C872998-A485-4E90-82F9-C7B57C0C8E6D}" srcId="{73E18CC2-A9B3-4FAA-BDC7-F02BEDEB75B9}" destId="{8A7FF3CB-5925-4B41-9D55-7BD9446CC340}" srcOrd="1" destOrd="0" parTransId="{0DD04195-7979-4984-9148-8B935379283F}" sibTransId="{A8A379E5-E0DB-4397-99CB-2BB9EB19973D}"/>
    <dgm:cxn modelId="{FE81A073-CC11-4F04-9635-5CA743868B25}" srcId="{A01860DF-8166-44F3-9DC1-CC6A98F76CFF}" destId="{18F7832B-8047-4A96-9D9C-332E5BCB4022}" srcOrd="1" destOrd="0" parTransId="{BF38C5C1-E6E0-40F7-9EF4-FE03DA745212}" sibTransId="{83636718-7AAC-4A1A-B3D3-C7E94BA22B79}"/>
    <dgm:cxn modelId="{BE3B8F15-06F4-4DCD-9C6C-7A9B4E495A4A}" type="presParOf" srcId="{E2658E27-AF1B-4B66-A102-C0E78A52D1DC}" destId="{208EF566-3762-44A2-A68E-AF34A452D48D}" srcOrd="0" destOrd="0" presId="urn:microsoft.com/office/officeart/2005/8/layout/list1"/>
    <dgm:cxn modelId="{0B53B1CA-0923-4349-BA8C-CB5240598FB0}" type="presParOf" srcId="{208EF566-3762-44A2-A68E-AF34A452D48D}" destId="{47A9EB11-A44F-4810-ADFA-159E79FC07C0}" srcOrd="0" destOrd="0" presId="urn:microsoft.com/office/officeart/2005/8/layout/list1"/>
    <dgm:cxn modelId="{6C5EDF38-E704-4976-A2DD-1D0B4707C499}" type="presParOf" srcId="{208EF566-3762-44A2-A68E-AF34A452D48D}" destId="{A491C137-25AA-4E80-920E-428EA194F79A}" srcOrd="1" destOrd="0" presId="urn:microsoft.com/office/officeart/2005/8/layout/list1"/>
    <dgm:cxn modelId="{0D731DE6-B226-463B-8DAE-D9B2E9CC1AB9}" type="presParOf" srcId="{E2658E27-AF1B-4B66-A102-C0E78A52D1DC}" destId="{F235D25B-F2E3-4693-922F-EAA3D00BD691}" srcOrd="1" destOrd="0" presId="urn:microsoft.com/office/officeart/2005/8/layout/list1"/>
    <dgm:cxn modelId="{3345BA71-B5E0-419E-B5CE-9D8A1B12BC64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6D05568-48C7-4CF2-886E-6981FFAE8D6E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3E18CC2-A9B3-4FAA-BDC7-F02BEDEB75B9}">
      <dgm:prSet phldrT="[Tekst]"/>
      <dgm:spPr/>
      <dgm:t>
        <a:bodyPr/>
        <a:lstStyle/>
        <a:p>
          <a:r>
            <a:rPr lang="pl-PL" dirty="0" smtClean="0"/>
            <a:t>Aplikacje Office</a:t>
          </a:r>
          <a:endParaRPr lang="pl-PL" dirty="0"/>
        </a:p>
      </dgm:t>
    </dgm:pt>
    <dgm:pt modelId="{E237F8C9-B829-49DF-AEE5-C5E3E1B0AA1E}" type="parTrans" cxnId="{BB424E5B-1ECD-4FBF-92D2-E91E4F9B9B76}">
      <dgm:prSet/>
      <dgm:spPr/>
      <dgm:t>
        <a:bodyPr/>
        <a:lstStyle/>
        <a:p>
          <a:endParaRPr lang="pl-PL"/>
        </a:p>
      </dgm:t>
    </dgm:pt>
    <dgm:pt modelId="{1DB956DB-32B2-4FD5-96F2-C9D03FEB3CDE}" type="sibTrans" cxnId="{BB424E5B-1ECD-4FBF-92D2-E91E4F9B9B76}">
      <dgm:prSet/>
      <dgm:spPr/>
      <dgm:t>
        <a:bodyPr/>
        <a:lstStyle/>
        <a:p>
          <a:endParaRPr lang="pl-PL"/>
        </a:p>
      </dgm:t>
    </dgm:pt>
    <dgm:pt modelId="{A01860DF-8166-44F3-9DC1-CC6A98F76CFF}">
      <dgm:prSet phldrT="[Tekst]"/>
      <dgm:spPr/>
      <dgm:t>
        <a:bodyPr/>
        <a:lstStyle/>
        <a:p>
          <a:r>
            <a:rPr lang="pl-PL" dirty="0" smtClean="0"/>
            <a:t>Dodatkowe moduły, narzędzia, kreatory, szablony dostępne w Office </a:t>
          </a:r>
          <a:r>
            <a:rPr lang="pl-PL" dirty="0" err="1" smtClean="0"/>
            <a:t>Store</a:t>
          </a:r>
          <a:endParaRPr lang="pl-PL" dirty="0"/>
        </a:p>
      </dgm:t>
    </dgm:pt>
    <dgm:pt modelId="{6EE61FD1-9AA4-4E77-ACB2-B5928676E328}" type="parTrans" cxnId="{51245394-5413-480A-964C-EDE9A3C7BD82}">
      <dgm:prSet/>
      <dgm:spPr/>
      <dgm:t>
        <a:bodyPr/>
        <a:lstStyle/>
        <a:p>
          <a:endParaRPr lang="pl-PL"/>
        </a:p>
      </dgm:t>
    </dgm:pt>
    <dgm:pt modelId="{D99977F0-7AA8-43E1-88A9-A22275ACD83E}" type="sibTrans" cxnId="{51245394-5413-480A-964C-EDE9A3C7BD82}">
      <dgm:prSet/>
      <dgm:spPr/>
      <dgm:t>
        <a:bodyPr/>
        <a:lstStyle/>
        <a:p>
          <a:endParaRPr lang="pl-PL"/>
        </a:p>
      </dgm:t>
    </dgm:pt>
    <dgm:pt modelId="{3FA26151-64BC-48B7-A345-6EAADDD57D96}">
      <dgm:prSet phldrT="[Tekst]"/>
      <dgm:spPr/>
      <dgm:t>
        <a:bodyPr/>
        <a:lstStyle/>
        <a:p>
          <a:endParaRPr lang="pl-PL" dirty="0"/>
        </a:p>
      </dgm:t>
    </dgm:pt>
    <dgm:pt modelId="{FA1A323A-2611-4B14-BCE9-EFA6D63902BC}" type="parTrans" cxnId="{CD4D1439-1B9F-43F9-99C9-64CF05BB1DC1}">
      <dgm:prSet/>
      <dgm:spPr/>
      <dgm:t>
        <a:bodyPr/>
        <a:lstStyle/>
        <a:p>
          <a:endParaRPr lang="pl-PL"/>
        </a:p>
      </dgm:t>
    </dgm:pt>
    <dgm:pt modelId="{9BFB705D-577E-4C20-BC02-CA7B20F2F773}" type="sibTrans" cxnId="{CD4D1439-1B9F-43F9-99C9-64CF05BB1DC1}">
      <dgm:prSet/>
      <dgm:spPr/>
      <dgm:t>
        <a:bodyPr/>
        <a:lstStyle/>
        <a:p>
          <a:endParaRPr lang="pl-PL"/>
        </a:p>
      </dgm:t>
    </dgm:pt>
    <dgm:pt modelId="{C335ED00-A78E-424D-A210-710C2722F59B}">
      <dgm:prSet phldrT="[Tekst]"/>
      <dgm:spPr/>
      <dgm:t>
        <a:bodyPr/>
        <a:lstStyle/>
        <a:p>
          <a:r>
            <a:rPr lang="pl-PL" dirty="0" smtClean="0"/>
            <a:t>Narzędzia darmowe i płatne</a:t>
          </a:r>
          <a:endParaRPr lang="pl-PL" dirty="0"/>
        </a:p>
      </dgm:t>
    </dgm:pt>
    <dgm:pt modelId="{AF57155E-F7E9-4726-8421-352610BC4C0F}" type="parTrans" cxnId="{B9199958-28DC-44C1-A4AB-50496E1CDF32}">
      <dgm:prSet/>
      <dgm:spPr/>
      <dgm:t>
        <a:bodyPr/>
        <a:lstStyle/>
        <a:p>
          <a:endParaRPr lang="pl-PL"/>
        </a:p>
      </dgm:t>
    </dgm:pt>
    <dgm:pt modelId="{3B53E3E8-AFAF-4268-A5BC-54CF47E8DBE3}" type="sibTrans" cxnId="{B9199958-28DC-44C1-A4AB-50496E1CDF32}">
      <dgm:prSet/>
      <dgm:spPr/>
      <dgm:t>
        <a:bodyPr/>
        <a:lstStyle/>
        <a:p>
          <a:endParaRPr lang="pl-PL"/>
        </a:p>
      </dgm:t>
    </dgm:pt>
    <dgm:pt modelId="{E2658E27-AF1B-4B66-A102-C0E78A52D1DC}" type="pres">
      <dgm:prSet presAssocID="{D6D05568-48C7-4CF2-886E-6981FFAE8D6E}" presName="linear" presStyleCnt="0">
        <dgm:presLayoutVars>
          <dgm:dir/>
          <dgm:animLvl val="lvl"/>
          <dgm:resizeHandles val="exact"/>
        </dgm:presLayoutVars>
      </dgm:prSet>
      <dgm:spPr/>
    </dgm:pt>
    <dgm:pt modelId="{208EF566-3762-44A2-A68E-AF34A452D48D}" type="pres">
      <dgm:prSet presAssocID="{73E18CC2-A9B3-4FAA-BDC7-F02BEDEB75B9}" presName="parentLin" presStyleCnt="0"/>
      <dgm:spPr/>
    </dgm:pt>
    <dgm:pt modelId="{47A9EB11-A44F-4810-ADFA-159E79FC07C0}" type="pres">
      <dgm:prSet presAssocID="{73E18CC2-A9B3-4FAA-BDC7-F02BEDEB75B9}" presName="parentLeftMargin" presStyleLbl="node1" presStyleIdx="0" presStyleCnt="1"/>
      <dgm:spPr/>
    </dgm:pt>
    <dgm:pt modelId="{A491C137-25AA-4E80-920E-428EA194F79A}" type="pres">
      <dgm:prSet presAssocID="{73E18CC2-A9B3-4FAA-BDC7-F02BEDEB75B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35D25B-F2E3-4693-922F-EAA3D00BD691}" type="pres">
      <dgm:prSet presAssocID="{73E18CC2-A9B3-4FAA-BDC7-F02BEDEB75B9}" presName="negativeSpace" presStyleCnt="0"/>
      <dgm:spPr/>
    </dgm:pt>
    <dgm:pt modelId="{70F16AA1-9A78-4092-818F-5578F81408A9}" type="pres">
      <dgm:prSet presAssocID="{73E18CC2-A9B3-4FAA-BDC7-F02BEDEB75B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E3BF649-35D4-449F-AB01-6FB9241E2D47}" type="presOf" srcId="{C335ED00-A78E-424D-A210-710C2722F59B}" destId="{70F16AA1-9A78-4092-818F-5578F81408A9}" srcOrd="0" destOrd="1" presId="urn:microsoft.com/office/officeart/2005/8/layout/list1"/>
    <dgm:cxn modelId="{CD4D1439-1B9F-43F9-99C9-64CF05BB1DC1}" srcId="{73E18CC2-A9B3-4FAA-BDC7-F02BEDEB75B9}" destId="{3FA26151-64BC-48B7-A345-6EAADDD57D96}" srcOrd="2" destOrd="0" parTransId="{FA1A323A-2611-4B14-BCE9-EFA6D63902BC}" sibTransId="{9BFB705D-577E-4C20-BC02-CA7B20F2F773}"/>
    <dgm:cxn modelId="{EC203648-D954-40D9-B7C5-5A9BBE089639}" type="presOf" srcId="{73E18CC2-A9B3-4FAA-BDC7-F02BEDEB75B9}" destId="{A491C137-25AA-4E80-920E-428EA194F79A}" srcOrd="1" destOrd="0" presId="urn:microsoft.com/office/officeart/2005/8/layout/list1"/>
    <dgm:cxn modelId="{BB424E5B-1ECD-4FBF-92D2-E91E4F9B9B76}" srcId="{D6D05568-48C7-4CF2-886E-6981FFAE8D6E}" destId="{73E18CC2-A9B3-4FAA-BDC7-F02BEDEB75B9}" srcOrd="0" destOrd="0" parTransId="{E237F8C9-B829-49DF-AEE5-C5E3E1B0AA1E}" sibTransId="{1DB956DB-32B2-4FD5-96F2-C9D03FEB3CDE}"/>
    <dgm:cxn modelId="{C6DFBC5E-AF12-47F5-B4FE-B346B0BA204B}" type="presOf" srcId="{A01860DF-8166-44F3-9DC1-CC6A98F76CFF}" destId="{70F16AA1-9A78-4092-818F-5578F81408A9}" srcOrd="0" destOrd="0" presId="urn:microsoft.com/office/officeart/2005/8/layout/list1"/>
    <dgm:cxn modelId="{A7BAB6DB-EB8B-44D9-B764-A72BAAEBD928}" type="presOf" srcId="{73E18CC2-A9B3-4FAA-BDC7-F02BEDEB75B9}" destId="{47A9EB11-A44F-4810-ADFA-159E79FC07C0}" srcOrd="0" destOrd="0" presId="urn:microsoft.com/office/officeart/2005/8/layout/list1"/>
    <dgm:cxn modelId="{51245394-5413-480A-964C-EDE9A3C7BD82}" srcId="{73E18CC2-A9B3-4FAA-BDC7-F02BEDEB75B9}" destId="{A01860DF-8166-44F3-9DC1-CC6A98F76CFF}" srcOrd="0" destOrd="0" parTransId="{6EE61FD1-9AA4-4E77-ACB2-B5928676E328}" sibTransId="{D99977F0-7AA8-43E1-88A9-A22275ACD83E}"/>
    <dgm:cxn modelId="{4C9CB3E1-24F9-4C21-8FF4-7A51B7F47A33}" type="presOf" srcId="{D6D05568-48C7-4CF2-886E-6981FFAE8D6E}" destId="{E2658E27-AF1B-4B66-A102-C0E78A52D1DC}" srcOrd="0" destOrd="0" presId="urn:microsoft.com/office/officeart/2005/8/layout/list1"/>
    <dgm:cxn modelId="{B9199958-28DC-44C1-A4AB-50496E1CDF32}" srcId="{73E18CC2-A9B3-4FAA-BDC7-F02BEDEB75B9}" destId="{C335ED00-A78E-424D-A210-710C2722F59B}" srcOrd="1" destOrd="0" parTransId="{AF57155E-F7E9-4726-8421-352610BC4C0F}" sibTransId="{3B53E3E8-AFAF-4268-A5BC-54CF47E8DBE3}"/>
    <dgm:cxn modelId="{CB9D9B26-97E0-4FE2-86AF-1A8CF9FBC0EE}" type="presOf" srcId="{3FA26151-64BC-48B7-A345-6EAADDD57D96}" destId="{70F16AA1-9A78-4092-818F-5578F81408A9}" srcOrd="0" destOrd="2" presId="urn:microsoft.com/office/officeart/2005/8/layout/list1"/>
    <dgm:cxn modelId="{E794F5B3-F84C-41D4-B70D-335A9C2C283A}" type="presParOf" srcId="{E2658E27-AF1B-4B66-A102-C0E78A52D1DC}" destId="{208EF566-3762-44A2-A68E-AF34A452D48D}" srcOrd="0" destOrd="0" presId="urn:microsoft.com/office/officeart/2005/8/layout/list1"/>
    <dgm:cxn modelId="{4CC7E5F3-74D1-44A0-A3DD-4F35F078018A}" type="presParOf" srcId="{208EF566-3762-44A2-A68E-AF34A452D48D}" destId="{47A9EB11-A44F-4810-ADFA-159E79FC07C0}" srcOrd="0" destOrd="0" presId="urn:microsoft.com/office/officeart/2005/8/layout/list1"/>
    <dgm:cxn modelId="{36A04FDD-D2B2-49DE-8C0A-29210EB01A74}" type="presParOf" srcId="{208EF566-3762-44A2-A68E-AF34A452D48D}" destId="{A491C137-25AA-4E80-920E-428EA194F79A}" srcOrd="1" destOrd="0" presId="urn:microsoft.com/office/officeart/2005/8/layout/list1"/>
    <dgm:cxn modelId="{B65C8145-947B-4D65-9FC2-55E2112E301C}" type="presParOf" srcId="{E2658E27-AF1B-4B66-A102-C0E78A52D1DC}" destId="{F235D25B-F2E3-4693-922F-EAA3D00BD691}" srcOrd="1" destOrd="0" presId="urn:microsoft.com/office/officeart/2005/8/layout/list1"/>
    <dgm:cxn modelId="{D470574D-078B-44E6-BF36-5B028E520FC2}" type="presParOf" srcId="{E2658E27-AF1B-4B66-A102-C0E78A52D1DC}" destId="{70F16AA1-9A78-4092-818F-5578F81408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478187"/>
          <a:ext cx="7992888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562356" rIns="620337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kern="1200" dirty="0" smtClean="0"/>
            <a:t>Co nowego u naszego Króla?</a:t>
          </a:r>
          <a:endParaRPr lang="pl-PL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kern="1200" dirty="0" smtClean="0"/>
            <a:t>Demo, demo, demo</a:t>
          </a:r>
          <a:endParaRPr lang="pl-PL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kern="1200" dirty="0" smtClean="0"/>
            <a:t>Czy o czymś zapomniano?</a:t>
          </a:r>
          <a:endParaRPr lang="pl-PL" sz="2700" kern="1200" dirty="0"/>
        </a:p>
      </dsp:txBody>
      <dsp:txXfrm>
        <a:off x="0" y="478187"/>
        <a:ext cx="7992888" cy="2041200"/>
      </dsp:txXfrm>
    </dsp:sp>
    <dsp:sp modelId="{A491C137-25AA-4E80-920E-428EA194F79A}">
      <dsp:nvSpPr>
        <dsp:cNvPr id="0" name=""/>
        <dsp:cNvSpPr/>
      </dsp:nvSpPr>
      <dsp:spPr>
        <a:xfrm>
          <a:off x="399644" y="79667"/>
          <a:ext cx="5595021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Agenda</a:t>
          </a:r>
          <a:endParaRPr lang="pl-PL" sz="2700" kern="1200" dirty="0"/>
        </a:p>
      </dsp:txBody>
      <dsp:txXfrm>
        <a:off x="438552" y="118575"/>
        <a:ext cx="5517205" cy="719224"/>
      </dsp:txXfrm>
    </dsp:sp>
    <dsp:sp modelId="{3C7C4738-ED56-49F5-B499-36922658400A}">
      <dsp:nvSpPr>
        <dsp:cNvPr id="0" name=""/>
        <dsp:cNvSpPr/>
      </dsp:nvSpPr>
      <dsp:spPr>
        <a:xfrm>
          <a:off x="0" y="3063707"/>
          <a:ext cx="7992888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562356" rIns="620337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kern="1200" dirty="0" smtClean="0"/>
            <a:t>Trener, konsultant, wykładowca</a:t>
          </a:r>
          <a:endParaRPr lang="pl-PL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kern="1200" dirty="0" smtClean="0"/>
            <a:t>SQL Server MVP od 2010</a:t>
          </a:r>
          <a:endParaRPr lang="pl-PL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kern="1200" dirty="0" smtClean="0"/>
            <a:t>Lider </a:t>
          </a:r>
          <a:r>
            <a:rPr lang="pl-PL" sz="2700" kern="1200" dirty="0" err="1" smtClean="0"/>
            <a:t>Polish</a:t>
          </a:r>
          <a:r>
            <a:rPr lang="pl-PL" sz="2700" kern="1200" dirty="0" smtClean="0"/>
            <a:t> SQL Server User </a:t>
          </a:r>
          <a:r>
            <a:rPr lang="pl-PL" sz="2700" kern="1200" dirty="0" err="1" smtClean="0"/>
            <a:t>Group</a:t>
          </a:r>
          <a:endParaRPr lang="pl-PL" sz="2700" kern="1200" dirty="0"/>
        </a:p>
      </dsp:txBody>
      <dsp:txXfrm>
        <a:off x="0" y="3063707"/>
        <a:ext cx="7992888" cy="2041200"/>
      </dsp:txXfrm>
    </dsp:sp>
    <dsp:sp modelId="{9B66F927-B6A0-4714-A3EC-91A885B457E1}">
      <dsp:nvSpPr>
        <dsp:cNvPr id="0" name=""/>
        <dsp:cNvSpPr/>
      </dsp:nvSpPr>
      <dsp:spPr>
        <a:xfrm>
          <a:off x="399644" y="2665187"/>
          <a:ext cx="5595021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O mnie</a:t>
          </a:r>
          <a:endParaRPr lang="pl-PL" sz="2700" kern="1200" dirty="0"/>
        </a:p>
      </dsp:txBody>
      <dsp:txXfrm>
        <a:off x="438552" y="2704095"/>
        <a:ext cx="5517205" cy="7192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674702"/>
          <a:ext cx="7992888" cy="4469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895604" rIns="620337" bIns="305816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Dodatkowe moduły, narzędzia, kreatory, szablony dostępne w Office </a:t>
          </a:r>
          <a:r>
            <a:rPr lang="pl-PL" sz="4300" kern="1200" dirty="0" err="1" smtClean="0"/>
            <a:t>Store</a:t>
          </a:r>
          <a:endParaRPr lang="pl-PL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Narzędzia darmowe i płatne</a:t>
          </a:r>
          <a:endParaRPr lang="pl-PL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4300" kern="1200" dirty="0"/>
        </a:p>
      </dsp:txBody>
      <dsp:txXfrm>
        <a:off x="0" y="674702"/>
        <a:ext cx="7992888" cy="4469850"/>
      </dsp:txXfrm>
    </dsp:sp>
    <dsp:sp modelId="{A491C137-25AA-4E80-920E-428EA194F79A}">
      <dsp:nvSpPr>
        <dsp:cNvPr id="0" name=""/>
        <dsp:cNvSpPr/>
      </dsp:nvSpPr>
      <dsp:spPr>
        <a:xfrm>
          <a:off x="399644" y="40022"/>
          <a:ext cx="5595021" cy="1269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kern="1200" dirty="0" smtClean="0"/>
            <a:t>Aplikacje Office</a:t>
          </a:r>
          <a:endParaRPr lang="pl-PL" sz="4300" kern="1200" dirty="0"/>
        </a:p>
      </dsp:txBody>
      <dsp:txXfrm>
        <a:off x="461609" y="101987"/>
        <a:ext cx="5471091" cy="11454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477467"/>
          <a:ext cx="7992888" cy="468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645668" rIns="620337" bIns="220472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100" kern="1200" dirty="0" smtClean="0"/>
            <a:t>Standardowo zainstalowany i uruchomiony dodatek COM</a:t>
          </a:r>
          <a:endParaRPr lang="pl-PL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100" kern="1200" dirty="0" smtClean="0"/>
            <a:t>Tworzenie modeli danych (dostępna opcja połączenia z modelem tabelarycznym SSAS)</a:t>
          </a:r>
          <a:endParaRPr lang="pl-PL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100" kern="1200" dirty="0" smtClean="0"/>
            <a:t>Obróbka i analiza danych w pamięci</a:t>
          </a:r>
          <a:endParaRPr lang="pl-PL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100" kern="1200" dirty="0" smtClean="0"/>
            <a:t>Integracja z </a:t>
          </a:r>
          <a:r>
            <a:rPr lang="pl-PL" sz="3100" kern="1200" dirty="0" err="1" smtClean="0"/>
            <a:t>PowerView</a:t>
          </a:r>
          <a:r>
            <a:rPr lang="pl-PL" sz="3100" kern="1200" dirty="0" smtClean="0"/>
            <a:t> </a:t>
          </a:r>
          <a:endParaRPr lang="pl-PL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100" kern="1200" dirty="0"/>
        </a:p>
      </dsp:txBody>
      <dsp:txXfrm>
        <a:off x="0" y="477467"/>
        <a:ext cx="7992888" cy="4687200"/>
      </dsp:txXfrm>
    </dsp:sp>
    <dsp:sp modelId="{A491C137-25AA-4E80-920E-428EA194F79A}">
      <dsp:nvSpPr>
        <dsp:cNvPr id="0" name=""/>
        <dsp:cNvSpPr/>
      </dsp:nvSpPr>
      <dsp:spPr>
        <a:xfrm>
          <a:off x="399644" y="19907"/>
          <a:ext cx="5595021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err="1" smtClean="0"/>
            <a:t>PowerPivot</a:t>
          </a:r>
          <a:endParaRPr lang="pl-PL" sz="3100" kern="1200" dirty="0"/>
        </a:p>
      </dsp:txBody>
      <dsp:txXfrm>
        <a:off x="444316" y="64579"/>
        <a:ext cx="5505677" cy="8257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35337"/>
          <a:ext cx="7992888" cy="463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728980" rIns="620337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500" kern="1200" dirty="0" smtClean="0"/>
            <a:t>Tworzenie interaktywnych raportów na podstawie modeli danych zdefiniowanych w Excel (tabela, zakres komórek, </a:t>
          </a:r>
          <a:r>
            <a:rPr lang="pl-PL" sz="3500" kern="1200" dirty="0" err="1" smtClean="0"/>
            <a:t>PowerPivot</a:t>
          </a:r>
          <a:r>
            <a:rPr lang="pl-PL" sz="3500" kern="1200" dirty="0" smtClean="0"/>
            <a:t>)</a:t>
          </a:r>
          <a:endParaRPr lang="pl-P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500" kern="1200" dirty="0" smtClean="0"/>
            <a:t>Odrębny rodzaj zakładki </a:t>
          </a:r>
          <a:endParaRPr lang="pl-P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500" kern="1200" dirty="0"/>
        </a:p>
      </dsp:txBody>
      <dsp:txXfrm>
        <a:off x="0" y="535337"/>
        <a:ext cx="7992888" cy="4630500"/>
      </dsp:txXfrm>
    </dsp:sp>
    <dsp:sp modelId="{A491C137-25AA-4E80-920E-428EA194F79A}">
      <dsp:nvSpPr>
        <dsp:cNvPr id="0" name=""/>
        <dsp:cNvSpPr/>
      </dsp:nvSpPr>
      <dsp:spPr>
        <a:xfrm>
          <a:off x="399644" y="18737"/>
          <a:ext cx="5595021" cy="103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err="1" smtClean="0"/>
            <a:t>PowerView</a:t>
          </a:r>
          <a:endParaRPr lang="pl-PL" sz="3500" kern="1200" dirty="0"/>
        </a:p>
      </dsp:txBody>
      <dsp:txXfrm>
        <a:off x="450081" y="69174"/>
        <a:ext cx="5494147" cy="9323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431207"/>
          <a:ext cx="7992888" cy="4750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604012" rIns="620337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 err="1" smtClean="0"/>
            <a:t>FlashFill</a:t>
          </a:r>
          <a:r>
            <a:rPr lang="pl-PL" sz="2900" kern="1200" dirty="0" smtClean="0"/>
            <a:t> – bardzo sprytne uzupełnianie danych w tabeli na podstawie istniejących wpisów</a:t>
          </a:r>
          <a:endParaRPr lang="pl-PL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 smtClean="0"/>
            <a:t>Możliwość użycia </a:t>
          </a:r>
          <a:r>
            <a:rPr lang="pl-PL" sz="2900" kern="1200" dirty="0" err="1" smtClean="0"/>
            <a:t>slicer’ów</a:t>
          </a:r>
          <a:r>
            <a:rPr lang="pl-PL" sz="2900" kern="1200" dirty="0" smtClean="0"/>
            <a:t> w zwykłych tabelach</a:t>
          </a:r>
          <a:endParaRPr lang="pl-PL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 smtClean="0"/>
            <a:t>Animacje wykresów przy zmianach w danych</a:t>
          </a:r>
          <a:endParaRPr lang="pl-PL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 smtClean="0"/>
            <a:t>Nowy rodzaj filtra: </a:t>
          </a:r>
          <a:r>
            <a:rPr lang="pl-PL" sz="2900" kern="1200" dirty="0" err="1" smtClean="0"/>
            <a:t>TimeLine</a:t>
          </a:r>
          <a:r>
            <a:rPr lang="pl-PL" sz="2900" kern="1200" dirty="0" smtClean="0"/>
            <a:t> </a:t>
          </a:r>
          <a:endParaRPr lang="pl-PL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900" kern="1200" dirty="0"/>
        </a:p>
      </dsp:txBody>
      <dsp:txXfrm>
        <a:off x="0" y="431207"/>
        <a:ext cx="7992888" cy="4750200"/>
      </dsp:txXfrm>
    </dsp:sp>
    <dsp:sp modelId="{A491C137-25AA-4E80-920E-428EA194F79A}">
      <dsp:nvSpPr>
        <dsp:cNvPr id="0" name=""/>
        <dsp:cNvSpPr/>
      </dsp:nvSpPr>
      <dsp:spPr>
        <a:xfrm>
          <a:off x="399644" y="3167"/>
          <a:ext cx="5595021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Inne</a:t>
          </a:r>
          <a:endParaRPr lang="pl-PL" sz="2900" kern="1200" dirty="0"/>
        </a:p>
      </dsp:txBody>
      <dsp:txXfrm>
        <a:off x="441434" y="44957"/>
        <a:ext cx="5511441" cy="7725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40557"/>
          <a:ext cx="7992888" cy="4605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708152" rIns="620337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400" kern="1200" dirty="0" smtClean="0"/>
            <a:t>Brak obsługi modeli wielowymiarowych SSAS (klasycznych kostek OLAP) w </a:t>
          </a:r>
          <a:r>
            <a:rPr lang="pl-PL" sz="3400" kern="1200" dirty="0" err="1" smtClean="0"/>
            <a:t>PowerPivot</a:t>
          </a:r>
          <a:r>
            <a:rPr lang="pl-PL" sz="3400" kern="1200" dirty="0" smtClean="0"/>
            <a:t> / </a:t>
          </a:r>
          <a:r>
            <a:rPr lang="pl-PL" sz="3400" kern="1200" dirty="0" err="1" smtClean="0"/>
            <a:t>PowerView</a:t>
          </a:r>
          <a:endParaRPr lang="pl-PL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400" kern="1200" dirty="0" smtClean="0"/>
            <a:t>Wysokie wymagania</a:t>
          </a:r>
          <a:endParaRPr lang="pl-PL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400" kern="1200" dirty="0" smtClean="0"/>
            <a:t>Częste upadki aplikacji </a:t>
          </a:r>
          <a:endParaRPr lang="pl-PL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400" kern="1200" dirty="0"/>
        </a:p>
      </dsp:txBody>
      <dsp:txXfrm>
        <a:off x="0" y="540557"/>
        <a:ext cx="7992888" cy="4605300"/>
      </dsp:txXfrm>
    </dsp:sp>
    <dsp:sp modelId="{A491C137-25AA-4E80-920E-428EA194F79A}">
      <dsp:nvSpPr>
        <dsp:cNvPr id="0" name=""/>
        <dsp:cNvSpPr/>
      </dsp:nvSpPr>
      <dsp:spPr>
        <a:xfrm>
          <a:off x="399644" y="38717"/>
          <a:ext cx="5595021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Jeśli jest tak pięknie, to…</a:t>
          </a:r>
          <a:endParaRPr lang="pl-PL" sz="3400" kern="1200" dirty="0"/>
        </a:p>
      </dsp:txBody>
      <dsp:txXfrm>
        <a:off x="448640" y="87713"/>
        <a:ext cx="5497029" cy="90568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763893"/>
          <a:ext cx="7992888" cy="426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853948" rIns="620337" bIns="291592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100" kern="1200" dirty="0" smtClean="0"/>
            <a:t>Nowości jest znacznie więcej…</a:t>
          </a:r>
          <a:endParaRPr lang="pl-PL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100" kern="1200" dirty="0" smtClean="0"/>
            <a:t>Excel: arkusz kalkulacyjny? platforma aplikacyjna? </a:t>
          </a:r>
          <a:r>
            <a:rPr lang="pl-PL" sz="4100" kern="1200" dirty="0" err="1" smtClean="0"/>
            <a:t>self</a:t>
          </a:r>
          <a:r>
            <a:rPr lang="pl-PL" sz="4100" kern="1200" dirty="0" smtClean="0"/>
            <a:t>-service business </a:t>
          </a:r>
          <a:r>
            <a:rPr lang="pl-PL" sz="4100" kern="1200" dirty="0" err="1" smtClean="0"/>
            <a:t>intelligence</a:t>
          </a:r>
          <a:r>
            <a:rPr lang="pl-PL" sz="4100" kern="1200" dirty="0" smtClean="0"/>
            <a:t>? </a:t>
          </a:r>
          <a:endParaRPr lang="pl-PL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4100" kern="1200" dirty="0"/>
        </a:p>
      </dsp:txBody>
      <dsp:txXfrm>
        <a:off x="0" y="763893"/>
        <a:ext cx="7992888" cy="4261950"/>
      </dsp:txXfrm>
    </dsp:sp>
    <dsp:sp modelId="{A491C137-25AA-4E80-920E-428EA194F79A}">
      <dsp:nvSpPr>
        <dsp:cNvPr id="0" name=""/>
        <dsp:cNvSpPr/>
      </dsp:nvSpPr>
      <dsp:spPr>
        <a:xfrm>
          <a:off x="399644" y="158733"/>
          <a:ext cx="5595021" cy="1210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100" kern="1200" dirty="0" smtClean="0"/>
            <a:t>Koniec…</a:t>
          </a:r>
          <a:endParaRPr lang="pl-PL" sz="4100" kern="1200" dirty="0"/>
        </a:p>
      </dsp:txBody>
      <dsp:txXfrm>
        <a:off x="458727" y="217816"/>
        <a:ext cx="5476855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674702"/>
          <a:ext cx="7992888" cy="4469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895604" rIns="620337" bIns="305816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Szablony gotowe do wykorzystania</a:t>
          </a:r>
          <a:endParaRPr lang="pl-PL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Łatwy dostęp do ostatnio używanych plików</a:t>
          </a:r>
          <a:endParaRPr lang="pl-PL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Szablon „Take a tour”</a:t>
          </a:r>
          <a:endParaRPr lang="pl-PL" sz="4300" kern="1200" dirty="0"/>
        </a:p>
      </dsp:txBody>
      <dsp:txXfrm>
        <a:off x="0" y="674702"/>
        <a:ext cx="7992888" cy="4469850"/>
      </dsp:txXfrm>
    </dsp:sp>
    <dsp:sp modelId="{A491C137-25AA-4E80-920E-428EA194F79A}">
      <dsp:nvSpPr>
        <dsp:cNvPr id="0" name=""/>
        <dsp:cNvSpPr/>
      </dsp:nvSpPr>
      <dsp:spPr>
        <a:xfrm>
          <a:off x="399644" y="40022"/>
          <a:ext cx="5595021" cy="1269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kern="1200" dirty="0" smtClean="0"/>
            <a:t>Nowa strona startowa</a:t>
          </a:r>
          <a:endParaRPr lang="pl-PL" sz="4300" kern="1200" dirty="0"/>
        </a:p>
      </dsp:txBody>
      <dsp:txXfrm>
        <a:off x="461609" y="101987"/>
        <a:ext cx="5471091" cy="11454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98427"/>
          <a:ext cx="7992888" cy="454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791464" rIns="620337" bIns="270256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800" kern="1200" dirty="0" smtClean="0"/>
            <a:t>Pierwszy krok: definicja konta</a:t>
          </a:r>
          <a:endParaRPr lang="pl-PL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800" kern="1200" dirty="0" smtClean="0"/>
            <a:t>Składowanie plików w </a:t>
          </a:r>
          <a:r>
            <a:rPr lang="pl-PL" sz="3800" kern="1200" dirty="0" err="1" smtClean="0"/>
            <a:t>SkyDrive</a:t>
          </a:r>
          <a:r>
            <a:rPr lang="pl-PL" sz="3800" kern="1200" dirty="0" smtClean="0"/>
            <a:t>, Office 365 </a:t>
          </a:r>
          <a:r>
            <a:rPr lang="pl-PL" sz="3800" kern="1200" dirty="0" err="1" smtClean="0"/>
            <a:t>Sharepoint</a:t>
          </a:r>
          <a:endParaRPr lang="pl-PL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800" kern="1200" dirty="0" smtClean="0"/>
            <a:t>Obrazy i wideo: </a:t>
          </a:r>
          <a:r>
            <a:rPr lang="pl-PL" sz="3800" kern="1200" dirty="0" err="1" smtClean="0"/>
            <a:t>Flickr</a:t>
          </a:r>
          <a:r>
            <a:rPr lang="pl-PL" sz="3800" kern="1200" dirty="0" smtClean="0"/>
            <a:t>, </a:t>
          </a:r>
          <a:r>
            <a:rPr lang="pl-PL" sz="3800" kern="1200" dirty="0" err="1" smtClean="0"/>
            <a:t>YouTube</a:t>
          </a:r>
          <a:endParaRPr lang="pl-PL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800" kern="1200" dirty="0" smtClean="0"/>
            <a:t>Współdzielenie: </a:t>
          </a:r>
          <a:r>
            <a:rPr lang="pl-PL" sz="3800" kern="1200" dirty="0" err="1" smtClean="0"/>
            <a:t>Facebook</a:t>
          </a:r>
          <a:r>
            <a:rPr lang="pl-PL" sz="3800" kern="1200" dirty="0" smtClean="0"/>
            <a:t>, </a:t>
          </a:r>
          <a:r>
            <a:rPr lang="pl-PL" sz="3800" kern="1200" dirty="0" err="1" smtClean="0"/>
            <a:t>LinkedIn</a:t>
          </a:r>
          <a:r>
            <a:rPr lang="pl-PL" sz="3800" kern="1200" dirty="0" smtClean="0"/>
            <a:t>, </a:t>
          </a:r>
          <a:r>
            <a:rPr lang="pl-PL" sz="3800" kern="1200" dirty="0" err="1" smtClean="0"/>
            <a:t>Tweeter</a:t>
          </a:r>
          <a:endParaRPr lang="pl-PL" sz="3800" kern="1200" dirty="0"/>
        </a:p>
      </dsp:txBody>
      <dsp:txXfrm>
        <a:off x="0" y="598427"/>
        <a:ext cx="7992888" cy="4548600"/>
      </dsp:txXfrm>
    </dsp:sp>
    <dsp:sp modelId="{A491C137-25AA-4E80-920E-428EA194F79A}">
      <dsp:nvSpPr>
        <dsp:cNvPr id="0" name=""/>
        <dsp:cNvSpPr/>
      </dsp:nvSpPr>
      <dsp:spPr>
        <a:xfrm>
          <a:off x="399644" y="37547"/>
          <a:ext cx="5595021" cy="1121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Integracja z usługami</a:t>
          </a:r>
          <a:endParaRPr lang="pl-PL" sz="3800" kern="1200" dirty="0"/>
        </a:p>
      </dsp:txBody>
      <dsp:txXfrm>
        <a:off x="454404" y="92307"/>
        <a:ext cx="5485501" cy="1012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35337"/>
          <a:ext cx="7992888" cy="463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728980" rIns="620337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500" kern="1200" dirty="0" smtClean="0"/>
            <a:t>Możliwość określenia co użytkownicy będą mogli modyfikować w pliku</a:t>
          </a:r>
          <a:endParaRPr lang="pl-P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500" kern="1200" dirty="0" smtClean="0"/>
            <a:t>Inspekcja pliku pod kątem danych prywatnych</a:t>
          </a:r>
          <a:endParaRPr lang="pl-P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500" kern="1200" dirty="0" smtClean="0"/>
            <a:t>Sprawdzenie funkcji dla osób niepełnosprawnych</a:t>
          </a:r>
          <a:endParaRPr lang="pl-PL" sz="3500" kern="1200" dirty="0"/>
        </a:p>
      </dsp:txBody>
      <dsp:txXfrm>
        <a:off x="0" y="535337"/>
        <a:ext cx="7992888" cy="4630500"/>
      </dsp:txXfrm>
    </dsp:sp>
    <dsp:sp modelId="{A491C137-25AA-4E80-920E-428EA194F79A}">
      <dsp:nvSpPr>
        <dsp:cNvPr id="0" name=""/>
        <dsp:cNvSpPr/>
      </dsp:nvSpPr>
      <dsp:spPr>
        <a:xfrm>
          <a:off x="399644" y="18737"/>
          <a:ext cx="5595021" cy="103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Prywatność</a:t>
          </a:r>
          <a:endParaRPr lang="pl-PL" sz="3500" kern="1200" dirty="0"/>
        </a:p>
      </dsp:txBody>
      <dsp:txXfrm>
        <a:off x="450081" y="69174"/>
        <a:ext cx="5494147" cy="9323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957527"/>
          <a:ext cx="7992888" cy="383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791464" rIns="620337" bIns="270256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800" kern="1200" dirty="0" smtClean="0"/>
            <a:t>Przy definiowaniu połączenia do bazy danych można wskazać więcej niż jedną tabelę</a:t>
          </a:r>
          <a:endParaRPr lang="pl-PL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800" kern="1200" dirty="0" smtClean="0"/>
            <a:t>Excel utworzy model danych (tabele + relacje)</a:t>
          </a:r>
          <a:endParaRPr lang="pl-PL" sz="3800" kern="1200" dirty="0"/>
        </a:p>
      </dsp:txBody>
      <dsp:txXfrm>
        <a:off x="0" y="957527"/>
        <a:ext cx="7992888" cy="3830400"/>
      </dsp:txXfrm>
    </dsp:sp>
    <dsp:sp modelId="{A491C137-25AA-4E80-920E-428EA194F79A}">
      <dsp:nvSpPr>
        <dsp:cNvPr id="0" name=""/>
        <dsp:cNvSpPr/>
      </dsp:nvSpPr>
      <dsp:spPr>
        <a:xfrm>
          <a:off x="399644" y="396647"/>
          <a:ext cx="5595021" cy="1121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Tworzenie modeli danych</a:t>
          </a:r>
          <a:endParaRPr lang="pl-PL" sz="3800" kern="1200" dirty="0"/>
        </a:p>
      </dsp:txBody>
      <dsp:txXfrm>
        <a:off x="454404" y="451407"/>
        <a:ext cx="5485501" cy="1012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48927"/>
          <a:ext cx="7992888" cy="457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687324" rIns="62033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Zaznacz zakres danych i naciśnij CTRL+Q (</a:t>
          </a:r>
          <a:r>
            <a:rPr lang="pl-PL" sz="3300" kern="1200" dirty="0" err="1" smtClean="0"/>
            <a:t>Quick</a:t>
          </a:r>
          <a:r>
            <a:rPr lang="pl-PL" sz="3300" kern="1200" dirty="0" smtClean="0"/>
            <a:t> Analysis)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Tworzenie tabeli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Formatowanie tabeli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Utworzenie wykresu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Dodanie podsumowań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300" kern="1200" dirty="0"/>
        </a:p>
      </dsp:txBody>
      <dsp:txXfrm>
        <a:off x="0" y="548927"/>
        <a:ext cx="7992888" cy="4573800"/>
      </dsp:txXfrm>
    </dsp:sp>
    <dsp:sp modelId="{A491C137-25AA-4E80-920E-428EA194F79A}">
      <dsp:nvSpPr>
        <dsp:cNvPr id="0" name=""/>
        <dsp:cNvSpPr/>
      </dsp:nvSpPr>
      <dsp:spPr>
        <a:xfrm>
          <a:off x="399644" y="61847"/>
          <a:ext cx="5595021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Szybka analiza danych</a:t>
          </a:r>
          <a:endParaRPr lang="pl-PL" sz="3300" kern="1200" dirty="0"/>
        </a:p>
      </dsp:txBody>
      <dsp:txXfrm>
        <a:off x="447199" y="109402"/>
        <a:ext cx="5499911" cy="8790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48927"/>
          <a:ext cx="7992888" cy="457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687324" rIns="62033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Zaznacz wykres – pojawią się przyciski:</a:t>
          </a:r>
          <a:endParaRPr lang="pl-PL" sz="3300" kern="1200" dirty="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Elementy wykresu</a:t>
          </a:r>
          <a:endParaRPr lang="pl-PL" sz="3300" kern="1200" dirty="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Style wykresu</a:t>
          </a:r>
          <a:endParaRPr lang="pl-PL" sz="3300" kern="1200" dirty="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Filtrowanie zawartości wykresu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Pomoc w wyborze typu wykresu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300" kern="1200" dirty="0"/>
        </a:p>
      </dsp:txBody>
      <dsp:txXfrm>
        <a:off x="0" y="548927"/>
        <a:ext cx="7992888" cy="4573800"/>
      </dsp:txXfrm>
    </dsp:sp>
    <dsp:sp modelId="{A491C137-25AA-4E80-920E-428EA194F79A}">
      <dsp:nvSpPr>
        <dsp:cNvPr id="0" name=""/>
        <dsp:cNvSpPr/>
      </dsp:nvSpPr>
      <dsp:spPr>
        <a:xfrm>
          <a:off x="399644" y="61847"/>
          <a:ext cx="5595021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Formatowanie wykresu</a:t>
          </a:r>
          <a:endParaRPr lang="pl-PL" sz="3300" kern="1200" dirty="0"/>
        </a:p>
      </dsp:txBody>
      <dsp:txXfrm>
        <a:off x="447199" y="109402"/>
        <a:ext cx="5499911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548927"/>
          <a:ext cx="7992888" cy="457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687324" rIns="62033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Zaznacz wykres – pojawią się przyciski:</a:t>
          </a:r>
          <a:endParaRPr lang="pl-PL" sz="3300" kern="1200" dirty="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Elementy wykresu</a:t>
          </a:r>
          <a:endParaRPr lang="pl-PL" sz="3300" kern="1200" dirty="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Style wykresu</a:t>
          </a:r>
          <a:endParaRPr lang="pl-PL" sz="3300" kern="1200" dirty="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Filtrowanie zawartości wykresu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dirty="0" smtClean="0"/>
            <a:t>Pomoc w wyborze typu wykresu</a:t>
          </a:r>
          <a:endParaRPr lang="pl-P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300" kern="1200" dirty="0"/>
        </a:p>
      </dsp:txBody>
      <dsp:txXfrm>
        <a:off x="0" y="548927"/>
        <a:ext cx="7992888" cy="4573800"/>
      </dsp:txXfrm>
    </dsp:sp>
    <dsp:sp modelId="{A491C137-25AA-4E80-920E-428EA194F79A}">
      <dsp:nvSpPr>
        <dsp:cNvPr id="0" name=""/>
        <dsp:cNvSpPr/>
      </dsp:nvSpPr>
      <dsp:spPr>
        <a:xfrm>
          <a:off x="399644" y="61847"/>
          <a:ext cx="5595021" cy="974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Formatowanie wykresu</a:t>
          </a:r>
          <a:endParaRPr lang="pl-PL" sz="3300" kern="1200" dirty="0"/>
        </a:p>
      </dsp:txBody>
      <dsp:txXfrm>
        <a:off x="447199" y="109402"/>
        <a:ext cx="5499911" cy="8790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6AA1-9A78-4092-818F-5578F81408A9}">
      <dsp:nvSpPr>
        <dsp:cNvPr id="0" name=""/>
        <dsp:cNvSpPr/>
      </dsp:nvSpPr>
      <dsp:spPr>
        <a:xfrm>
          <a:off x="0" y="674702"/>
          <a:ext cx="7992888" cy="4469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895604" rIns="620337" bIns="305816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Dodatkowe moduły, narzędzia, kreatory, szablony dostępne w Office </a:t>
          </a:r>
          <a:r>
            <a:rPr lang="pl-PL" sz="4300" kern="1200" dirty="0" err="1" smtClean="0"/>
            <a:t>Store</a:t>
          </a:r>
          <a:endParaRPr lang="pl-PL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300" kern="1200" dirty="0" smtClean="0"/>
            <a:t>Narzędzia darmowe i płatne</a:t>
          </a:r>
          <a:endParaRPr lang="pl-PL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4300" kern="1200" dirty="0"/>
        </a:p>
      </dsp:txBody>
      <dsp:txXfrm>
        <a:off x="0" y="674702"/>
        <a:ext cx="7992888" cy="4469850"/>
      </dsp:txXfrm>
    </dsp:sp>
    <dsp:sp modelId="{A491C137-25AA-4E80-920E-428EA194F79A}">
      <dsp:nvSpPr>
        <dsp:cNvPr id="0" name=""/>
        <dsp:cNvSpPr/>
      </dsp:nvSpPr>
      <dsp:spPr>
        <a:xfrm>
          <a:off x="399644" y="40022"/>
          <a:ext cx="5595021" cy="1269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kern="1200" dirty="0" smtClean="0"/>
            <a:t>Aplikacje Office</a:t>
          </a:r>
          <a:endParaRPr lang="pl-PL" sz="4300" kern="1200" dirty="0"/>
        </a:p>
      </dsp:txBody>
      <dsp:txXfrm>
        <a:off x="461609" y="101987"/>
        <a:ext cx="5471091" cy="1145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LOGO_duż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691680" y="3933056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 smtClean="0">
                <a:solidFill>
                  <a:schemeClr val="bg1"/>
                </a:solidFill>
              </a:rPr>
              <a:t>Król Excel 2013</a:t>
            </a:r>
          </a:p>
          <a:p>
            <a:r>
              <a:rPr lang="pl-PL" sz="4400" dirty="0" smtClean="0">
                <a:solidFill>
                  <a:schemeClr val="bg1"/>
                </a:solidFill>
              </a:rPr>
              <a:t>Dynastii ciąg dalszy</a:t>
            </a:r>
            <a:endParaRPr lang="pl-PL" sz="4400" dirty="0">
              <a:solidFill>
                <a:schemeClr val="bg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411760" y="5652537"/>
            <a:ext cx="6552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3200" i="1" dirty="0" smtClean="0">
                <a:solidFill>
                  <a:schemeClr val="bg1"/>
                </a:solidFill>
              </a:rPr>
              <a:t>Grzegorz Stolecki</a:t>
            </a:r>
          </a:p>
          <a:p>
            <a:pPr algn="r"/>
            <a:r>
              <a:rPr lang="pl-PL" sz="3200" i="1" dirty="0" smtClean="0">
                <a:solidFill>
                  <a:schemeClr val="bg1"/>
                </a:solidFill>
              </a:rPr>
              <a:t>grzegorz.stolecki@plssug.org.pl</a:t>
            </a:r>
            <a:endParaRPr lang="pl-PL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5072424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8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43182482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277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03449294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08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1192418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556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6162437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382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8918731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86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86396283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641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9665749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06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53090490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27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13754448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55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31368895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70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34372099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11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41651744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45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03547408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477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63205006"/>
              </p:ext>
            </p:extLst>
          </p:nvPr>
        </p:nvGraphicFramePr>
        <p:xfrm>
          <a:off x="611560" y="90872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28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362</Words>
  <Application>Microsoft Office PowerPoint</Application>
  <PresentationFormat>Pokaz na ekranie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Michał Przybysz</dc:creator>
  <cp:lastModifiedBy>Grzegorz Stolecki</cp:lastModifiedBy>
  <cp:revision>24</cp:revision>
  <dcterms:created xsi:type="dcterms:W3CDTF">2012-12-06T11:07:10Z</dcterms:created>
  <dcterms:modified xsi:type="dcterms:W3CDTF">2012-12-12T21:49:19Z</dcterms:modified>
</cp:coreProperties>
</file>